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12"/>
  </p:notesMasterIdLst>
  <p:handoutMasterIdLst>
    <p:handoutMasterId r:id="rId13"/>
  </p:handoutMasterIdLst>
  <p:sldIdLst>
    <p:sldId id="256" r:id="rId2"/>
    <p:sldId id="262" r:id="rId3"/>
    <p:sldId id="285" r:id="rId4"/>
    <p:sldId id="286" r:id="rId5"/>
    <p:sldId id="287" r:id="rId6"/>
    <p:sldId id="288" r:id="rId7"/>
    <p:sldId id="289" r:id="rId8"/>
    <p:sldId id="290" r:id="rId9"/>
    <p:sldId id="291" r:id="rId10"/>
    <p:sldId id="259" r:id="rId11"/>
  </p:sldIdLst>
  <p:sldSz cx="9144000" cy="5143500" type="screen16x9"/>
  <p:notesSz cx="6858000" cy="9144000"/>
  <p:defaultTextStyle>
    <a:defPPr>
      <a:defRPr lang="en-US"/>
    </a:defPPr>
    <a:lvl1pPr marL="0" algn="l" defTabSz="914160" rtl="0" eaLnBrk="1" latinLnBrk="0" hangingPunct="1">
      <a:defRPr sz="1800" kern="1200">
        <a:solidFill>
          <a:schemeClr val="tx1"/>
        </a:solidFill>
        <a:latin typeface="+mn-lt"/>
        <a:ea typeface="+mn-ea"/>
        <a:cs typeface="+mn-cs"/>
      </a:defRPr>
    </a:lvl1pPr>
    <a:lvl2pPr marL="457080" algn="l" defTabSz="914160" rtl="0" eaLnBrk="1" latinLnBrk="0" hangingPunct="1">
      <a:defRPr sz="1800" kern="1200">
        <a:solidFill>
          <a:schemeClr val="tx1"/>
        </a:solidFill>
        <a:latin typeface="+mn-lt"/>
        <a:ea typeface="+mn-ea"/>
        <a:cs typeface="+mn-cs"/>
      </a:defRPr>
    </a:lvl2pPr>
    <a:lvl3pPr marL="914160" algn="l" defTabSz="914160" rtl="0" eaLnBrk="1" latinLnBrk="0" hangingPunct="1">
      <a:defRPr sz="1800" kern="1200">
        <a:solidFill>
          <a:schemeClr val="tx1"/>
        </a:solidFill>
        <a:latin typeface="+mn-lt"/>
        <a:ea typeface="+mn-ea"/>
        <a:cs typeface="+mn-cs"/>
      </a:defRPr>
    </a:lvl3pPr>
    <a:lvl4pPr marL="1371240" algn="l" defTabSz="914160" rtl="0" eaLnBrk="1" latinLnBrk="0" hangingPunct="1">
      <a:defRPr sz="1800" kern="1200">
        <a:solidFill>
          <a:schemeClr val="tx1"/>
        </a:solidFill>
        <a:latin typeface="+mn-lt"/>
        <a:ea typeface="+mn-ea"/>
        <a:cs typeface="+mn-cs"/>
      </a:defRPr>
    </a:lvl4pPr>
    <a:lvl5pPr marL="1828319" algn="l" defTabSz="914160" rtl="0" eaLnBrk="1" latinLnBrk="0" hangingPunct="1">
      <a:defRPr sz="1800" kern="1200">
        <a:solidFill>
          <a:schemeClr val="tx1"/>
        </a:solidFill>
        <a:latin typeface="+mn-lt"/>
        <a:ea typeface="+mn-ea"/>
        <a:cs typeface="+mn-cs"/>
      </a:defRPr>
    </a:lvl5pPr>
    <a:lvl6pPr marL="2285399" algn="l" defTabSz="914160" rtl="0" eaLnBrk="1" latinLnBrk="0" hangingPunct="1">
      <a:defRPr sz="1800" kern="1200">
        <a:solidFill>
          <a:schemeClr val="tx1"/>
        </a:solidFill>
        <a:latin typeface="+mn-lt"/>
        <a:ea typeface="+mn-ea"/>
        <a:cs typeface="+mn-cs"/>
      </a:defRPr>
    </a:lvl6pPr>
    <a:lvl7pPr marL="2742478" algn="l" defTabSz="914160" rtl="0" eaLnBrk="1" latinLnBrk="0" hangingPunct="1">
      <a:defRPr sz="1800" kern="1200">
        <a:solidFill>
          <a:schemeClr val="tx1"/>
        </a:solidFill>
        <a:latin typeface="+mn-lt"/>
        <a:ea typeface="+mn-ea"/>
        <a:cs typeface="+mn-cs"/>
      </a:defRPr>
    </a:lvl7pPr>
    <a:lvl8pPr marL="3199558" algn="l" defTabSz="914160" rtl="0" eaLnBrk="1" latinLnBrk="0" hangingPunct="1">
      <a:defRPr sz="1800" kern="1200">
        <a:solidFill>
          <a:schemeClr val="tx1"/>
        </a:solidFill>
        <a:latin typeface="+mn-lt"/>
        <a:ea typeface="+mn-ea"/>
        <a:cs typeface="+mn-cs"/>
      </a:defRPr>
    </a:lvl8pPr>
    <a:lvl9pPr marL="3656637" algn="l" defTabSz="91416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7C1"/>
    <a:srgbClr val="000000"/>
    <a:srgbClr val="F7AC00"/>
    <a:srgbClr val="006996"/>
    <a:srgbClr val="E53527"/>
    <a:srgbClr val="96C03A"/>
    <a:srgbClr val="C20069"/>
    <a:srgbClr val="873E8D"/>
    <a:srgbClr val="C6C6C6"/>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5" autoAdjust="0"/>
    <p:restoredTop sz="89600" autoAdjust="0"/>
  </p:normalViewPr>
  <p:slideViewPr>
    <p:cSldViewPr>
      <p:cViewPr varScale="1">
        <p:scale>
          <a:sx n="144" d="100"/>
          <a:sy n="144" d="100"/>
        </p:scale>
        <p:origin x="834" y="114"/>
      </p:cViewPr>
      <p:guideLst>
        <p:guide orient="horz" pos="162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p:scale>
          <a:sx n="100" d="100"/>
          <a:sy n="100" d="100"/>
        </p:scale>
        <p:origin x="-346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260000" y="36000"/>
            <a:ext cx="4320000" cy="360000"/>
          </a:xfrm>
          <a:prstGeom prst="rect">
            <a:avLst/>
          </a:prstGeom>
        </p:spPr>
        <p:txBody>
          <a:bodyPr vert="horz" wrap="none" lIns="0" tIns="0" rIns="0" bIns="0" rtlCol="0"/>
          <a:lstStyle>
            <a:lvl1pPr algn="l">
              <a:defRPr sz="1200"/>
            </a:lvl1pPr>
          </a:lstStyle>
          <a:p>
            <a:pPr algn="ctr" defTabSz="792000"/>
            <a:r>
              <a:rPr lang="en-US" sz="1100" kern="1100" cap="all" smtClean="0">
                <a:solidFill>
                  <a:srgbClr val="000000"/>
                </a:solidFill>
                <a:latin typeface="Franklin Gothic Demi Cond" pitchFamily="34" charset="0"/>
              </a:rPr>
              <a:t>IFS Presentation</a:t>
            </a:r>
            <a:endParaRPr lang="en-US" sz="1100" kern="1100" cap="all" dirty="0">
              <a:solidFill>
                <a:srgbClr val="000000"/>
              </a:solidFill>
              <a:latin typeface="Franklin Gothic Demi Cond" pitchFamily="34" charset="0"/>
            </a:endParaRPr>
          </a:p>
        </p:txBody>
      </p:sp>
      <p:sp>
        <p:nvSpPr>
          <p:cNvPr id="3" name="Date Placeholder 2"/>
          <p:cNvSpPr>
            <a:spLocks noGrp="1"/>
          </p:cNvSpPr>
          <p:nvPr>
            <p:ph type="dt" sz="quarter" idx="1"/>
          </p:nvPr>
        </p:nvSpPr>
        <p:spPr>
          <a:xfrm>
            <a:off x="360000" y="8928000"/>
            <a:ext cx="1080000" cy="180000"/>
          </a:xfrm>
          <a:prstGeom prst="rect">
            <a:avLst/>
          </a:prstGeom>
        </p:spPr>
        <p:txBody>
          <a:bodyPr vert="horz" wrap="none" lIns="0" tIns="0" rIns="0" bIns="0" rtlCol="0" anchor="b" anchorCtr="0"/>
          <a:lstStyle>
            <a:lvl1pPr algn="r">
              <a:defRPr sz="1200"/>
            </a:lvl1pPr>
          </a:lstStyle>
          <a:p>
            <a:pPr algn="l" defTabSz="792000"/>
            <a:fld id="{061F41D2-C9F9-4890-8A4F-6AFA1448576D}" type="datetime4">
              <a:rPr lang="en-US" sz="800" kern="800" smtClean="0">
                <a:solidFill>
                  <a:srgbClr val="000000"/>
                </a:solidFill>
                <a:latin typeface="Franklin Gothic Book" pitchFamily="34" charset="0"/>
              </a:rPr>
              <a:pPr algn="l" defTabSz="792000"/>
              <a:t>February 9, 2015</a:t>
            </a:fld>
            <a:endParaRPr lang="en-US" sz="800" kern="800" dirty="0">
              <a:solidFill>
                <a:srgbClr val="000000"/>
              </a:solidFill>
              <a:latin typeface="Franklin Gothic Book" pitchFamily="34" charset="0"/>
            </a:endParaRPr>
          </a:p>
        </p:txBody>
      </p:sp>
      <p:sp>
        <p:nvSpPr>
          <p:cNvPr id="4" name="Footer Placeholder 3"/>
          <p:cNvSpPr>
            <a:spLocks noGrp="1"/>
          </p:cNvSpPr>
          <p:nvPr>
            <p:ph type="ftr" sz="quarter" idx="2"/>
          </p:nvPr>
        </p:nvSpPr>
        <p:spPr>
          <a:xfrm>
            <a:off x="1620000" y="8928000"/>
            <a:ext cx="3600000" cy="180000"/>
          </a:xfrm>
          <a:prstGeom prst="rect">
            <a:avLst/>
          </a:prstGeom>
        </p:spPr>
        <p:txBody>
          <a:bodyPr vert="horz" wrap="none" lIns="0" tIns="0" rIns="0" bIns="0" rtlCol="0" anchor="b" anchorCtr="0"/>
          <a:lstStyle>
            <a:lvl1pPr algn="l">
              <a:defRPr sz="1200"/>
            </a:lvl1pPr>
          </a:lstStyle>
          <a:p>
            <a:pPr algn="ctr" defTabSz="792000"/>
            <a:r>
              <a:rPr lang="en-US" sz="800" kern="800" cap="all" dirty="0" smtClean="0">
                <a:solidFill>
                  <a:srgbClr val="000000"/>
                </a:solidFill>
                <a:latin typeface="Franklin Gothic Book" pitchFamily="34" charset="0"/>
              </a:rPr>
              <a:t>© 2014 IFS</a:t>
            </a:r>
            <a:endParaRPr lang="en-US" sz="800" kern="800" cap="all" dirty="0">
              <a:solidFill>
                <a:srgbClr val="000000"/>
              </a:solidFill>
              <a:latin typeface="Franklin Gothic Book" pitchFamily="34" charset="0"/>
            </a:endParaRPr>
          </a:p>
        </p:txBody>
      </p:sp>
      <p:sp>
        <p:nvSpPr>
          <p:cNvPr id="5" name="Slide Number Placeholder 4"/>
          <p:cNvSpPr>
            <a:spLocks noGrp="1"/>
          </p:cNvSpPr>
          <p:nvPr>
            <p:ph type="sldNum" sz="quarter" idx="3"/>
          </p:nvPr>
        </p:nvSpPr>
        <p:spPr>
          <a:xfrm>
            <a:off x="6120000" y="8928000"/>
            <a:ext cx="360000" cy="180000"/>
          </a:xfrm>
          <a:prstGeom prst="rect">
            <a:avLst/>
          </a:prstGeom>
        </p:spPr>
        <p:txBody>
          <a:bodyPr vert="horz" wrap="none" lIns="0" tIns="0" rIns="0" bIns="0" rtlCol="0" anchor="b" anchorCtr="0"/>
          <a:lstStyle>
            <a:lvl1pPr algn="r">
              <a:defRPr sz="1200"/>
            </a:lvl1pPr>
          </a:lstStyle>
          <a:p>
            <a:pPr defTabSz="792000"/>
            <a:fld id="{4054D30C-A878-47F0-9069-23EB13CC6C9E}" type="slidenum">
              <a:rPr lang="en-US" sz="800" kern="800" smtClean="0">
                <a:solidFill>
                  <a:srgbClr val="000000"/>
                </a:solidFill>
                <a:latin typeface="Franklin Gothic Book" pitchFamily="34" charset="0"/>
              </a:rPr>
              <a:pPr defTabSz="792000"/>
              <a:t>‹#›</a:t>
            </a:fld>
            <a:endParaRPr lang="en-US" sz="800" kern="800">
              <a:solidFill>
                <a:srgbClr val="000000"/>
              </a:solidFill>
              <a:latin typeface="Franklin Gothic Book" pitchFamily="34" charset="0"/>
            </a:endParaRPr>
          </a:p>
        </p:txBody>
      </p:sp>
      <p:pic>
        <p:nvPicPr>
          <p:cNvPr id="6" name="Picture 5" descr="IFS Logotype"/>
          <p:cNvPicPr>
            <a:picLocks noChangeAspect="1"/>
          </p:cNvPicPr>
          <p:nvPr/>
        </p:nvPicPr>
        <p:blipFill>
          <a:blip r:embed="rId2" cstate="print"/>
          <a:stretch>
            <a:fillRect/>
          </a:stretch>
        </p:blipFill>
        <p:spPr>
          <a:xfrm>
            <a:off x="6228000" y="72000"/>
            <a:ext cx="611015" cy="611015"/>
          </a:xfrm>
          <a:prstGeom prst="rect">
            <a:avLst/>
          </a:prstGeom>
        </p:spPr>
      </p:pic>
    </p:spTree>
    <p:extLst>
      <p:ext uri="{BB962C8B-B14F-4D97-AF65-F5344CB8AC3E}">
        <p14:creationId xmlns:p14="http://schemas.microsoft.com/office/powerpoint/2010/main" val="5792189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260000" y="36000"/>
            <a:ext cx="4320000" cy="360000"/>
          </a:xfrm>
          <a:prstGeom prst="rect">
            <a:avLst/>
          </a:prstGeom>
        </p:spPr>
        <p:txBody>
          <a:bodyPr vert="horz" wrap="none" lIns="0" tIns="0" rIns="0" bIns="0" rtlCol="0"/>
          <a:lstStyle>
            <a:lvl1pPr algn="ctr" defTabSz="792000">
              <a:defRPr sz="1100" kern="1100" cap="all" baseline="0">
                <a:solidFill>
                  <a:srgbClr val="000000"/>
                </a:solidFill>
                <a:latin typeface="Franklin Gothic Demi Cond" pitchFamily="34" charset="0"/>
              </a:defRPr>
            </a:lvl1pPr>
          </a:lstStyle>
          <a:p>
            <a:r>
              <a:rPr lang="en-US" noProof="0" smtClean="0"/>
              <a:t>IFS Presentation</a:t>
            </a:r>
            <a:endParaRPr lang="en-US" noProof="0"/>
          </a:p>
        </p:txBody>
      </p:sp>
      <p:sp>
        <p:nvSpPr>
          <p:cNvPr id="3" name="Date Placeholder 2"/>
          <p:cNvSpPr>
            <a:spLocks noGrp="1"/>
          </p:cNvSpPr>
          <p:nvPr>
            <p:ph type="dt" idx="1"/>
          </p:nvPr>
        </p:nvSpPr>
        <p:spPr>
          <a:xfrm>
            <a:off x="360000" y="8928000"/>
            <a:ext cx="1080000" cy="180000"/>
          </a:xfrm>
          <a:prstGeom prst="rect">
            <a:avLst/>
          </a:prstGeom>
        </p:spPr>
        <p:txBody>
          <a:bodyPr vert="horz" lIns="0" tIns="0" rIns="0" bIns="0" rtlCol="0" anchor="b"/>
          <a:lstStyle>
            <a:lvl1pPr algn="l" defTabSz="792000">
              <a:defRPr sz="800" kern="800" baseline="0">
                <a:solidFill>
                  <a:srgbClr val="000000"/>
                </a:solidFill>
                <a:latin typeface="Franklin Gothic Book" pitchFamily="34" charset="0"/>
              </a:defRPr>
            </a:lvl1pPr>
          </a:lstStyle>
          <a:p>
            <a:fld id="{36C85BCA-1B4E-471C-936E-38B23C078145}" type="datetime4">
              <a:rPr lang="en-US" noProof="0" smtClean="0"/>
              <a:pPr/>
              <a:t>February 9, 2015</a:t>
            </a:fld>
            <a:endParaRPr lang="en-US" noProof="0"/>
          </a:p>
        </p:txBody>
      </p:sp>
      <p:sp>
        <p:nvSpPr>
          <p:cNvPr id="4" name="Slide Image Placeholder 3"/>
          <p:cNvSpPr>
            <a:spLocks noGrp="1" noRot="1" noChangeAspect="1"/>
          </p:cNvSpPr>
          <p:nvPr>
            <p:ph type="sldImg" idx="2"/>
          </p:nvPr>
        </p:nvSpPr>
        <p:spPr>
          <a:xfrm>
            <a:off x="541338" y="900113"/>
            <a:ext cx="5757862" cy="3240087"/>
          </a:xfrm>
          <a:prstGeom prst="rect">
            <a:avLst/>
          </a:prstGeom>
          <a:noFill/>
          <a:ln w="12700">
            <a:solidFill>
              <a:prstClr val="black"/>
            </a:solidFill>
          </a:ln>
        </p:spPr>
        <p:txBody>
          <a:bodyPr vert="horz" lIns="0" tIns="0" rIns="0" bIns="0" rtlCol="0" anchor="ctr"/>
          <a:lstStyle/>
          <a:p>
            <a:endParaRPr lang="en-US" noProof="0"/>
          </a:p>
        </p:txBody>
      </p:sp>
      <p:sp>
        <p:nvSpPr>
          <p:cNvPr id="5" name="Notes Placeholder 4"/>
          <p:cNvSpPr>
            <a:spLocks noGrp="1"/>
          </p:cNvSpPr>
          <p:nvPr>
            <p:ph type="body" sz="quarter" idx="3"/>
          </p:nvPr>
        </p:nvSpPr>
        <p:spPr>
          <a:xfrm>
            <a:off x="360000" y="4500000"/>
            <a:ext cx="6120000" cy="37800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a:p>
            <a:pPr lvl="5"/>
            <a:r>
              <a:rPr lang="en-US" noProof="0" smtClean="0"/>
              <a:t>Sixth level</a:t>
            </a:r>
          </a:p>
          <a:p>
            <a:pPr lvl="6"/>
            <a:r>
              <a:rPr lang="en-US" noProof="0" smtClean="0"/>
              <a:t>Seventh level</a:t>
            </a:r>
          </a:p>
          <a:p>
            <a:pPr lvl="7"/>
            <a:r>
              <a:rPr lang="en-US" noProof="0" smtClean="0"/>
              <a:t>Eighth level</a:t>
            </a:r>
          </a:p>
          <a:p>
            <a:pPr lvl="8"/>
            <a:r>
              <a:rPr lang="en-US" noProof="0" smtClean="0"/>
              <a:t>Ninth level</a:t>
            </a:r>
            <a:endParaRPr lang="en-US" noProof="0"/>
          </a:p>
        </p:txBody>
      </p:sp>
      <p:sp>
        <p:nvSpPr>
          <p:cNvPr id="6" name="Footer Placeholder 5"/>
          <p:cNvSpPr>
            <a:spLocks noGrp="1"/>
          </p:cNvSpPr>
          <p:nvPr>
            <p:ph type="ftr" sz="quarter" idx="4"/>
          </p:nvPr>
        </p:nvSpPr>
        <p:spPr>
          <a:xfrm>
            <a:off x="1620000" y="8928000"/>
            <a:ext cx="3600000" cy="180000"/>
          </a:xfrm>
          <a:prstGeom prst="rect">
            <a:avLst/>
          </a:prstGeom>
        </p:spPr>
        <p:txBody>
          <a:bodyPr vert="horz" wrap="none" lIns="0" tIns="0" rIns="0" bIns="0" rtlCol="0" anchor="b"/>
          <a:lstStyle>
            <a:lvl1pPr algn="ctr" defTabSz="792000">
              <a:defRPr sz="800" kern="800" cap="all" baseline="0">
                <a:solidFill>
                  <a:srgbClr val="000000"/>
                </a:solidFill>
                <a:latin typeface="Franklin Gothic Book" pitchFamily="34" charset="0"/>
              </a:defRPr>
            </a:lvl1pPr>
          </a:lstStyle>
          <a:p>
            <a:r>
              <a:rPr lang="en-US" dirty="0" smtClean="0"/>
              <a:t>© 2014 IFS</a:t>
            </a:r>
            <a:endParaRPr lang="en-US" dirty="0"/>
          </a:p>
        </p:txBody>
      </p:sp>
      <p:sp>
        <p:nvSpPr>
          <p:cNvPr id="7" name="Slide Number Placeholder 6"/>
          <p:cNvSpPr>
            <a:spLocks noGrp="1"/>
          </p:cNvSpPr>
          <p:nvPr>
            <p:ph type="sldNum" sz="quarter" idx="5"/>
          </p:nvPr>
        </p:nvSpPr>
        <p:spPr>
          <a:xfrm>
            <a:off x="6120000" y="8928000"/>
            <a:ext cx="360000" cy="180000"/>
          </a:xfrm>
          <a:prstGeom prst="rect">
            <a:avLst/>
          </a:prstGeom>
        </p:spPr>
        <p:txBody>
          <a:bodyPr vert="horz" lIns="0" tIns="0" rIns="0" bIns="0" rtlCol="0" anchor="b"/>
          <a:lstStyle>
            <a:lvl1pPr algn="r" defTabSz="792000">
              <a:defRPr sz="800" kern="800" baseline="0">
                <a:solidFill>
                  <a:srgbClr val="000000"/>
                </a:solidFill>
                <a:latin typeface="Franklin Gothic Book" pitchFamily="34" charset="0"/>
              </a:defRPr>
            </a:lvl1pPr>
          </a:lstStyle>
          <a:p>
            <a:fld id="{D280224D-9E88-4A65-A670-E50049015202}" type="slidenum">
              <a:rPr lang="en-US" noProof="0" smtClean="0"/>
              <a:pPr/>
              <a:t>‹#›</a:t>
            </a:fld>
            <a:endParaRPr lang="en-US" noProof="0"/>
          </a:p>
        </p:txBody>
      </p:sp>
      <p:pic>
        <p:nvPicPr>
          <p:cNvPr id="8" name="Picture 7" descr="IFS Logotype"/>
          <p:cNvPicPr>
            <a:picLocks noChangeAspect="1"/>
          </p:cNvPicPr>
          <p:nvPr/>
        </p:nvPicPr>
        <p:blipFill>
          <a:blip r:embed="rId2" cstate="print"/>
          <a:stretch>
            <a:fillRect/>
          </a:stretch>
        </p:blipFill>
        <p:spPr>
          <a:xfrm>
            <a:off x="6228000" y="72000"/>
            <a:ext cx="611015" cy="611015"/>
          </a:xfrm>
          <a:prstGeom prst="rect">
            <a:avLst/>
          </a:prstGeom>
        </p:spPr>
      </p:pic>
    </p:spTree>
    <p:extLst>
      <p:ext uri="{BB962C8B-B14F-4D97-AF65-F5344CB8AC3E}">
        <p14:creationId xmlns:p14="http://schemas.microsoft.com/office/powerpoint/2010/main" val="3427752376"/>
      </p:ext>
    </p:extLst>
  </p:cSld>
  <p:clrMap bg1="lt1" tx1="dk1" bg2="lt2" tx2="dk2" accent1="accent1" accent2="accent2" accent3="accent3" accent4="accent4" accent5="accent5" accent6="accent6" hlink="hlink" folHlink="folHlink"/>
  <p:hf/>
  <p:notesStyle>
    <a:lvl1pPr marL="0" algn="l" defTabSz="522359" rtl="0" eaLnBrk="1" latinLnBrk="0" hangingPunct="1">
      <a:lnSpc>
        <a:spcPct val="120000"/>
      </a:lnSpc>
      <a:spcBef>
        <a:spcPts val="544"/>
      </a:spcBef>
      <a:defRPr sz="900" kern="1000" baseline="0">
        <a:solidFill>
          <a:srgbClr val="000000"/>
        </a:solidFill>
        <a:latin typeface="Franklin Gothic Book" pitchFamily="34" charset="0"/>
        <a:ea typeface="+mn-ea"/>
        <a:cs typeface="+mn-cs"/>
      </a:defRPr>
    </a:lvl1pPr>
    <a:lvl2pPr marL="0" indent="261179" algn="l" defTabSz="522359" rtl="0" eaLnBrk="1" latinLnBrk="0" hangingPunct="1">
      <a:lnSpc>
        <a:spcPct val="120000"/>
      </a:lnSpc>
      <a:defRPr sz="900" kern="1000" baseline="0">
        <a:solidFill>
          <a:srgbClr val="000000"/>
        </a:solidFill>
        <a:latin typeface="Franklin Gothic Book" pitchFamily="34" charset="0"/>
        <a:ea typeface="+mn-ea"/>
        <a:cs typeface="+mn-cs"/>
      </a:defRPr>
    </a:lvl2pPr>
    <a:lvl3pPr marL="0" algn="l" defTabSz="522359" rtl="0" eaLnBrk="1" latinLnBrk="0" hangingPunct="1">
      <a:lnSpc>
        <a:spcPct val="120000"/>
      </a:lnSpc>
      <a:spcBef>
        <a:spcPts val="1088"/>
      </a:spcBef>
      <a:defRPr sz="900" kern="1000" cap="all" baseline="0">
        <a:solidFill>
          <a:srgbClr val="873E8D"/>
        </a:solidFill>
        <a:latin typeface="Franklin Gothic Demi Cond" pitchFamily="34" charset="0"/>
        <a:ea typeface="+mn-ea"/>
        <a:cs typeface="+mn-cs"/>
      </a:defRPr>
    </a:lvl3pPr>
    <a:lvl4pPr marL="0" algn="l" defTabSz="522359" rtl="0" eaLnBrk="1" latinLnBrk="0" hangingPunct="1">
      <a:lnSpc>
        <a:spcPct val="120000"/>
      </a:lnSpc>
      <a:spcBef>
        <a:spcPts val="0"/>
      </a:spcBef>
      <a:defRPr sz="900" kern="1000" cap="none" baseline="0">
        <a:solidFill>
          <a:srgbClr val="000000"/>
        </a:solidFill>
        <a:latin typeface="Franklin Gothic Book" pitchFamily="34" charset="0"/>
        <a:ea typeface="+mn-ea"/>
        <a:cs typeface="+mn-cs"/>
      </a:defRPr>
    </a:lvl4pPr>
    <a:lvl5pPr marL="0" indent="261179" algn="l" defTabSz="522359" rtl="0" eaLnBrk="1" latinLnBrk="0" hangingPunct="1">
      <a:lnSpc>
        <a:spcPct val="120000"/>
      </a:lnSpc>
      <a:defRPr sz="900" kern="1000" baseline="0">
        <a:solidFill>
          <a:srgbClr val="000000"/>
        </a:solidFill>
        <a:latin typeface="Franklin Gothic Book" pitchFamily="34" charset="0"/>
        <a:ea typeface="+mn-ea"/>
        <a:cs typeface="+mn-cs"/>
      </a:defRPr>
    </a:lvl5pPr>
    <a:lvl6pPr marL="261179" indent="-261179" algn="l" defTabSz="522359" rtl="0" eaLnBrk="1" latinLnBrk="0" hangingPunct="1">
      <a:lnSpc>
        <a:spcPct val="120000"/>
      </a:lnSpc>
      <a:spcBef>
        <a:spcPts val="544"/>
      </a:spcBef>
      <a:buClr>
        <a:srgbClr val="873E8D"/>
      </a:buClr>
      <a:buSzPct val="100000"/>
      <a:buFont typeface="Franklin Gothic Book" pitchFamily="34" charset="0"/>
      <a:buChar char="●"/>
      <a:defRPr sz="900" kern="1000" baseline="0">
        <a:solidFill>
          <a:srgbClr val="000000"/>
        </a:solidFill>
        <a:latin typeface="Franklin Gothic Book" pitchFamily="34" charset="0"/>
        <a:ea typeface="+mn-ea"/>
        <a:cs typeface="+mn-cs"/>
      </a:defRPr>
    </a:lvl6pPr>
    <a:lvl7pPr marL="522359" indent="-261179" algn="l" defTabSz="522359" rtl="0" eaLnBrk="1" latinLnBrk="0" hangingPunct="1">
      <a:lnSpc>
        <a:spcPct val="120000"/>
      </a:lnSpc>
      <a:buClr>
        <a:srgbClr val="873E8D"/>
      </a:buClr>
      <a:buFont typeface="Franklin Gothic Book" pitchFamily="34" charset="0"/>
      <a:buChar char="●"/>
      <a:defRPr sz="900" kern="1000" baseline="0">
        <a:solidFill>
          <a:srgbClr val="000000"/>
        </a:solidFill>
        <a:latin typeface="+mn-lt"/>
        <a:ea typeface="+mn-ea"/>
        <a:cs typeface="+mn-cs"/>
      </a:defRPr>
    </a:lvl7pPr>
    <a:lvl8pPr marL="261179" indent="-261179" algn="l" defTabSz="522359" rtl="0" eaLnBrk="1" latinLnBrk="0" hangingPunct="1">
      <a:lnSpc>
        <a:spcPct val="120000"/>
      </a:lnSpc>
      <a:spcBef>
        <a:spcPts val="544"/>
      </a:spcBef>
      <a:buClr>
        <a:srgbClr val="873E8D"/>
      </a:buClr>
      <a:buFont typeface="+mj-lt"/>
      <a:buAutoNum type="arabicPeriod"/>
      <a:defRPr sz="900" kern="1000" baseline="0">
        <a:solidFill>
          <a:srgbClr val="000000"/>
        </a:solidFill>
        <a:latin typeface="+mn-lt"/>
        <a:ea typeface="+mn-ea"/>
        <a:cs typeface="+mn-cs"/>
      </a:defRPr>
    </a:lvl8pPr>
    <a:lvl9pPr marL="522359" indent="-261179" algn="l" defTabSz="522359" rtl="0" eaLnBrk="1" latinLnBrk="0" hangingPunct="1">
      <a:lnSpc>
        <a:spcPct val="120000"/>
      </a:lnSpc>
      <a:buClr>
        <a:srgbClr val="873E8D"/>
      </a:buClr>
      <a:buFont typeface="+mj-lt"/>
      <a:buAutoNum type="alphaLcPeriod"/>
      <a:defRPr sz="900" kern="1000" baseline="0">
        <a:solidFill>
          <a:srgbClr val="000000"/>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1338" y="900113"/>
            <a:ext cx="5757862" cy="3240087"/>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noProof="0" smtClean="0"/>
              <a:t>IFS Presentation</a:t>
            </a:r>
            <a:endParaRPr lang="en-US" noProof="0"/>
          </a:p>
        </p:txBody>
      </p:sp>
      <p:sp>
        <p:nvSpPr>
          <p:cNvPr id="5" name="Date Placeholder 4"/>
          <p:cNvSpPr>
            <a:spLocks noGrp="1"/>
          </p:cNvSpPr>
          <p:nvPr>
            <p:ph type="dt" idx="11"/>
          </p:nvPr>
        </p:nvSpPr>
        <p:spPr/>
        <p:txBody>
          <a:bodyPr/>
          <a:lstStyle/>
          <a:p>
            <a:fld id="{36C85BCA-1B4E-471C-936E-38B23C078145}" type="datetime4">
              <a:rPr lang="en-US" noProof="0" smtClean="0"/>
              <a:pPr/>
              <a:t>February 9, 2015</a:t>
            </a:fld>
            <a:endParaRPr lang="en-US" noProof="0"/>
          </a:p>
        </p:txBody>
      </p:sp>
      <p:sp>
        <p:nvSpPr>
          <p:cNvPr id="6" name="Footer Placeholder 5"/>
          <p:cNvSpPr>
            <a:spLocks noGrp="1"/>
          </p:cNvSpPr>
          <p:nvPr>
            <p:ph type="ftr" sz="quarter" idx="12"/>
          </p:nvPr>
        </p:nvSpPr>
        <p:spPr/>
        <p:txBody>
          <a:bodyPr/>
          <a:lstStyle/>
          <a:p>
            <a:r>
              <a:rPr lang="en-US" noProof="0" dirty="0" smtClean="0"/>
              <a:t>© 2014 IFS</a:t>
            </a:r>
            <a:endParaRPr lang="en-US" noProof="0" dirty="0"/>
          </a:p>
        </p:txBody>
      </p:sp>
      <p:sp>
        <p:nvSpPr>
          <p:cNvPr id="7" name="Slide Number Placeholder 6"/>
          <p:cNvSpPr>
            <a:spLocks noGrp="1"/>
          </p:cNvSpPr>
          <p:nvPr>
            <p:ph type="sldNum" sz="quarter" idx="13"/>
          </p:nvPr>
        </p:nvSpPr>
        <p:spPr/>
        <p:txBody>
          <a:bodyPr/>
          <a:lstStyle/>
          <a:p>
            <a:fld id="{D280224D-9E88-4A65-A670-E50049015202}" type="slidenum">
              <a:rPr lang="en-US" noProof="0" smtClean="0"/>
              <a:pPr/>
              <a:t>1</a:t>
            </a:fld>
            <a:endParaRPr lang="en-US" noProof="0"/>
          </a:p>
        </p:txBody>
      </p:sp>
    </p:spTree>
    <p:extLst>
      <p:ext uri="{BB962C8B-B14F-4D97-AF65-F5344CB8AC3E}">
        <p14:creationId xmlns:p14="http://schemas.microsoft.com/office/powerpoint/2010/main" val="2760630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Header Placeholder 3"/>
          <p:cNvSpPr>
            <a:spLocks noGrp="1"/>
          </p:cNvSpPr>
          <p:nvPr>
            <p:ph type="hdr" sz="quarter" idx="10"/>
          </p:nvPr>
        </p:nvSpPr>
        <p:spPr/>
        <p:txBody>
          <a:bodyPr/>
          <a:lstStyle/>
          <a:p>
            <a:r>
              <a:rPr lang="en-US" noProof="0" smtClean="0"/>
              <a:t>IFS Presentation</a:t>
            </a:r>
            <a:endParaRPr lang="en-US" noProof="0"/>
          </a:p>
        </p:txBody>
      </p:sp>
      <p:sp>
        <p:nvSpPr>
          <p:cNvPr id="5" name="Date Placeholder 4"/>
          <p:cNvSpPr>
            <a:spLocks noGrp="1"/>
          </p:cNvSpPr>
          <p:nvPr>
            <p:ph type="dt" idx="11"/>
          </p:nvPr>
        </p:nvSpPr>
        <p:spPr/>
        <p:txBody>
          <a:bodyPr/>
          <a:lstStyle/>
          <a:p>
            <a:fld id="{36C85BCA-1B4E-471C-936E-38B23C078145}" type="datetime4">
              <a:rPr lang="en-US" noProof="0" smtClean="0"/>
              <a:pPr/>
              <a:t>February 9, 2015</a:t>
            </a:fld>
            <a:endParaRPr lang="en-US" noProof="0"/>
          </a:p>
        </p:txBody>
      </p:sp>
      <p:sp>
        <p:nvSpPr>
          <p:cNvPr id="6" name="Footer Placeholder 5"/>
          <p:cNvSpPr>
            <a:spLocks noGrp="1"/>
          </p:cNvSpPr>
          <p:nvPr>
            <p:ph type="ftr" sz="quarter" idx="12"/>
          </p:nvPr>
        </p:nvSpPr>
        <p:spPr/>
        <p:txBody>
          <a:bodyPr/>
          <a:lstStyle/>
          <a:p>
            <a:r>
              <a:rPr lang="en-US" smtClean="0"/>
              <a:t>© 2014 IFS</a:t>
            </a:r>
            <a:endParaRPr lang="en-US" dirty="0"/>
          </a:p>
        </p:txBody>
      </p:sp>
      <p:sp>
        <p:nvSpPr>
          <p:cNvPr id="7" name="Slide Number Placeholder 6"/>
          <p:cNvSpPr>
            <a:spLocks noGrp="1"/>
          </p:cNvSpPr>
          <p:nvPr>
            <p:ph type="sldNum" sz="quarter" idx="13"/>
          </p:nvPr>
        </p:nvSpPr>
        <p:spPr/>
        <p:txBody>
          <a:bodyPr/>
          <a:lstStyle/>
          <a:p>
            <a:fld id="{D280224D-9E88-4A65-A670-E50049015202}" type="slidenum">
              <a:rPr lang="en-US" noProof="0" smtClean="0"/>
              <a:pPr/>
              <a:t>2</a:t>
            </a:fld>
            <a:endParaRPr lang="en-US" noProof="0"/>
          </a:p>
        </p:txBody>
      </p:sp>
    </p:spTree>
    <p:extLst>
      <p:ext uri="{BB962C8B-B14F-4D97-AF65-F5344CB8AC3E}">
        <p14:creationId xmlns:p14="http://schemas.microsoft.com/office/powerpoint/2010/main" val="3394878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noProof="0" smtClean="0"/>
              <a:t>IFS Presentation</a:t>
            </a:r>
            <a:endParaRPr lang="en-US" noProof="0"/>
          </a:p>
        </p:txBody>
      </p:sp>
      <p:sp>
        <p:nvSpPr>
          <p:cNvPr id="5" name="Date Placeholder 4"/>
          <p:cNvSpPr>
            <a:spLocks noGrp="1"/>
          </p:cNvSpPr>
          <p:nvPr>
            <p:ph type="dt" idx="11"/>
          </p:nvPr>
        </p:nvSpPr>
        <p:spPr/>
        <p:txBody>
          <a:bodyPr/>
          <a:lstStyle/>
          <a:p>
            <a:fld id="{36C85BCA-1B4E-471C-936E-38B23C078145}" type="datetime4">
              <a:rPr lang="en-US" noProof="0" smtClean="0"/>
              <a:pPr/>
              <a:t>February 9, 2015</a:t>
            </a:fld>
            <a:endParaRPr lang="en-US" noProof="0"/>
          </a:p>
        </p:txBody>
      </p:sp>
      <p:sp>
        <p:nvSpPr>
          <p:cNvPr id="6" name="Footer Placeholder 5"/>
          <p:cNvSpPr>
            <a:spLocks noGrp="1"/>
          </p:cNvSpPr>
          <p:nvPr>
            <p:ph type="ftr" sz="quarter" idx="12"/>
          </p:nvPr>
        </p:nvSpPr>
        <p:spPr/>
        <p:txBody>
          <a:bodyPr/>
          <a:lstStyle/>
          <a:p>
            <a:r>
              <a:rPr lang="en-US" smtClean="0"/>
              <a:t>© 2014 IFS</a:t>
            </a:r>
            <a:endParaRPr lang="en-US" dirty="0"/>
          </a:p>
        </p:txBody>
      </p:sp>
      <p:sp>
        <p:nvSpPr>
          <p:cNvPr id="7" name="Slide Number Placeholder 6"/>
          <p:cNvSpPr>
            <a:spLocks noGrp="1"/>
          </p:cNvSpPr>
          <p:nvPr>
            <p:ph type="sldNum" sz="quarter" idx="13"/>
          </p:nvPr>
        </p:nvSpPr>
        <p:spPr/>
        <p:txBody>
          <a:bodyPr/>
          <a:lstStyle/>
          <a:p>
            <a:fld id="{D280224D-9E88-4A65-A670-E50049015202}" type="slidenum">
              <a:rPr lang="en-US" noProof="0" smtClean="0"/>
              <a:pPr/>
              <a:t>3</a:t>
            </a:fld>
            <a:endParaRPr lang="en-US" noProof="0"/>
          </a:p>
        </p:txBody>
      </p:sp>
    </p:spTree>
    <p:extLst>
      <p:ext uri="{BB962C8B-B14F-4D97-AF65-F5344CB8AC3E}">
        <p14:creationId xmlns:p14="http://schemas.microsoft.com/office/powerpoint/2010/main" val="3086709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1338" y="900113"/>
            <a:ext cx="5757862" cy="3240087"/>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noProof="0" smtClean="0"/>
              <a:t>IFS Presentation</a:t>
            </a:r>
            <a:endParaRPr lang="en-US" noProof="0"/>
          </a:p>
        </p:txBody>
      </p:sp>
      <p:sp>
        <p:nvSpPr>
          <p:cNvPr id="5" name="Date Placeholder 4"/>
          <p:cNvSpPr>
            <a:spLocks noGrp="1"/>
          </p:cNvSpPr>
          <p:nvPr>
            <p:ph type="dt" idx="11"/>
          </p:nvPr>
        </p:nvSpPr>
        <p:spPr/>
        <p:txBody>
          <a:bodyPr/>
          <a:lstStyle/>
          <a:p>
            <a:fld id="{36C85BCA-1B4E-471C-936E-38B23C078145}" type="datetime4">
              <a:rPr lang="en-US" noProof="0" smtClean="0"/>
              <a:pPr/>
              <a:t>February 9, 2015</a:t>
            </a:fld>
            <a:endParaRPr lang="en-US" noProof="0"/>
          </a:p>
        </p:txBody>
      </p:sp>
      <p:sp>
        <p:nvSpPr>
          <p:cNvPr id="6" name="Footer Placeholder 5"/>
          <p:cNvSpPr>
            <a:spLocks noGrp="1"/>
          </p:cNvSpPr>
          <p:nvPr>
            <p:ph type="ftr" sz="quarter" idx="12"/>
          </p:nvPr>
        </p:nvSpPr>
        <p:spPr/>
        <p:txBody>
          <a:bodyPr/>
          <a:lstStyle/>
          <a:p>
            <a:r>
              <a:rPr lang="en-US" noProof="0" dirty="0" smtClean="0"/>
              <a:t>© 2014 IFS</a:t>
            </a:r>
            <a:endParaRPr lang="en-US" noProof="0" dirty="0"/>
          </a:p>
        </p:txBody>
      </p:sp>
      <p:sp>
        <p:nvSpPr>
          <p:cNvPr id="7" name="Slide Number Placeholder 6"/>
          <p:cNvSpPr>
            <a:spLocks noGrp="1"/>
          </p:cNvSpPr>
          <p:nvPr>
            <p:ph type="sldNum" sz="quarter" idx="13"/>
          </p:nvPr>
        </p:nvSpPr>
        <p:spPr/>
        <p:txBody>
          <a:bodyPr/>
          <a:lstStyle/>
          <a:p>
            <a:fld id="{D280224D-9E88-4A65-A670-E50049015202}" type="slidenum">
              <a:rPr lang="en-US" noProof="0" smtClean="0"/>
              <a:pPr/>
              <a:t>10</a:t>
            </a:fld>
            <a:endParaRPr lang="en-US" noProof="0"/>
          </a:p>
        </p:txBody>
      </p:sp>
    </p:spTree>
    <p:extLst>
      <p:ext uri="{BB962C8B-B14F-4D97-AF65-F5344CB8AC3E}">
        <p14:creationId xmlns:p14="http://schemas.microsoft.com/office/powerpoint/2010/main" val="3416842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ext">
    <p:spTree>
      <p:nvGrpSpPr>
        <p:cNvPr id="1" name=""/>
        <p:cNvGrpSpPr/>
        <p:nvPr/>
      </p:nvGrpSpPr>
      <p:grpSpPr>
        <a:xfrm>
          <a:off x="0" y="0"/>
          <a:ext cx="0" cy="0"/>
          <a:chOff x="0" y="0"/>
          <a:chExt cx="0" cy="0"/>
        </a:xfrm>
      </p:grpSpPr>
      <p:sp>
        <p:nvSpPr>
          <p:cNvPr id="9" name="Rectangle 8"/>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2"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7"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pic>
        <p:nvPicPr>
          <p:cNvPr id="10" name="Picture 9"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5" name="Content Placeholder 14"/>
          <p:cNvSpPr>
            <a:spLocks noGrp="1"/>
          </p:cNvSpPr>
          <p:nvPr>
            <p:ph sz="quarter" idx="15" hasCustomPrompt="1"/>
          </p:nvPr>
        </p:nvSpPr>
        <p:spPr>
          <a:xfrm>
            <a:off x="620449" y="1126484"/>
            <a:ext cx="7902539" cy="3281495"/>
          </a:xfrm>
          <a:prstGeom prst="rect">
            <a:avLst/>
          </a:prstGeom>
        </p:spPr>
        <p:txBody>
          <a:bodyPr lIns="0" tIns="0" rIns="0" bIns="0"/>
          <a:lstStyle>
            <a:lvl1pPr>
              <a:defRPr baseline="0"/>
            </a:lvl1pPr>
            <a:lvl5pPr>
              <a:defRPr/>
            </a:lvl5pPr>
            <a:lvl8pPr>
              <a:buAutoNum type="arabicPeriod"/>
              <a:defRPr/>
            </a:lvl8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7"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sp>
        <p:nvSpPr>
          <p:cNvPr id="6" name="Date Placeholder 5"/>
          <p:cNvSpPr>
            <a:spLocks noGrp="1"/>
          </p:cNvSpPr>
          <p:nvPr>
            <p:ph type="dt" sz="half" idx="16"/>
          </p:nvPr>
        </p:nvSpPr>
        <p:spPr/>
        <p:txBody>
          <a:bodyPr/>
          <a:lstStyle/>
          <a:p>
            <a:fld id="{21B670D6-45CE-4179-BDA7-A8EC4285588B}" type="datetime4">
              <a:rPr lang="en-US" smtClean="0"/>
              <a:t>February 9, 2015</a:t>
            </a:fld>
            <a:endParaRPr lang="en-US" dirty="0"/>
          </a:p>
        </p:txBody>
      </p:sp>
      <p:sp>
        <p:nvSpPr>
          <p:cNvPr id="8" name="Footer Placeholder 7"/>
          <p:cNvSpPr>
            <a:spLocks noGrp="1"/>
          </p:cNvSpPr>
          <p:nvPr>
            <p:ph type="ftr" sz="quarter" idx="17"/>
          </p:nvPr>
        </p:nvSpPr>
        <p:spPr/>
        <p:txBody>
          <a:bodyPr/>
          <a:lstStyle/>
          <a:p>
            <a:r>
              <a:rPr lang="en-US" smtClean="0"/>
              <a:t>© 2015 IFS</a:t>
            </a:r>
            <a:endParaRPr lang="en-US" dirty="0"/>
          </a:p>
        </p:txBody>
      </p:sp>
      <p:sp>
        <p:nvSpPr>
          <p:cNvPr id="11" name="Slide Number Placeholder 10"/>
          <p:cNvSpPr>
            <a:spLocks noGrp="1"/>
          </p:cNvSpPr>
          <p:nvPr>
            <p:ph type="sldNum" sz="quarter" idx="18"/>
          </p:nvPr>
        </p:nvSpPr>
        <p:spPr/>
        <p:txBody>
          <a:bodyPr/>
          <a:lstStyle/>
          <a:p>
            <a:fld id="{2BBAD9CF-A348-4314-88B7-5C65D1F6E18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Quote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52000" y="1420350"/>
            <a:ext cx="5159509" cy="2015496"/>
          </a:xfrm>
          <a:prstGeom prst="rect">
            <a:avLst/>
          </a:prstGeom>
        </p:spPr>
        <p:txBody>
          <a:bodyPr wrap="square" lIns="0" tIns="0" rIns="0" bIns="0" anchor="ctr" anchorCtr="0"/>
          <a:lstStyle>
            <a:lvl1pPr>
              <a:lnSpc>
                <a:spcPct val="100000"/>
              </a:lnSpc>
              <a:defRPr baseline="0">
                <a:solidFill>
                  <a:srgbClr val="5E5E5E"/>
                </a:solidFill>
              </a:defRPr>
            </a:lvl1pPr>
          </a:lstStyle>
          <a:p>
            <a:r>
              <a:rPr lang="en-US" dirty="0" smtClean="0"/>
              <a:t>Click to add quote</a:t>
            </a:r>
            <a:endParaRPr lang="en-US" dirty="0"/>
          </a:p>
        </p:txBody>
      </p:sp>
      <p:sp>
        <p:nvSpPr>
          <p:cNvPr id="11" name="ClipArt Placeholder 12"/>
          <p:cNvSpPr>
            <a:spLocks noGrp="1"/>
          </p:cNvSpPr>
          <p:nvPr>
            <p:ph type="clipArt" sz="quarter" idx="16" hasCustomPrompt="1"/>
          </p:nvPr>
        </p:nvSpPr>
        <p:spPr>
          <a:xfrm>
            <a:off x="620448" y="1420349"/>
            <a:ext cx="2024617" cy="202320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3" name="Date Placeholder 2"/>
          <p:cNvSpPr>
            <a:spLocks noGrp="1"/>
          </p:cNvSpPr>
          <p:nvPr>
            <p:ph type="dt" sz="half" idx="10"/>
          </p:nvPr>
        </p:nvSpPr>
        <p:spPr>
          <a:xfrm>
            <a:off x="620448" y="4909997"/>
            <a:ext cx="1142929" cy="122444"/>
          </a:xfrm>
        </p:spPr>
        <p:txBody>
          <a:bodyPr/>
          <a:lstStyle>
            <a:lvl1pPr>
              <a:defRPr sz="800"/>
            </a:lvl1pPr>
          </a:lstStyle>
          <a:p>
            <a:fld id="{8014135C-D7DE-4980-995B-D0050F2CF691}" type="datetime4">
              <a:rPr lang="en-US" smtClean="0"/>
              <a:t>February 9, 2015</a:t>
            </a:fld>
            <a:endParaRPr lang="en-US" dirty="0"/>
          </a:p>
        </p:txBody>
      </p:sp>
      <p:sp>
        <p:nvSpPr>
          <p:cNvPr id="15"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6"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7"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8" name="Picture 17"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Quote 2">
    <p:spTree>
      <p:nvGrpSpPr>
        <p:cNvPr id="1" name=""/>
        <p:cNvGrpSpPr/>
        <p:nvPr/>
      </p:nvGrpSpPr>
      <p:grpSpPr>
        <a:xfrm>
          <a:off x="0" y="0"/>
          <a:ext cx="0" cy="0"/>
          <a:chOff x="0" y="0"/>
          <a:chExt cx="0" cy="0"/>
        </a:xfrm>
      </p:grpSpPr>
      <p:sp>
        <p:nvSpPr>
          <p:cNvPr id="14" name="ClipArt Placeholder 12"/>
          <p:cNvSpPr>
            <a:spLocks noGrp="1"/>
          </p:cNvSpPr>
          <p:nvPr>
            <p:ph type="clipArt" sz="quarter" idx="16" hasCustomPrompt="1"/>
          </p:nvPr>
        </p:nvSpPr>
        <p:spPr>
          <a:xfrm>
            <a:off x="3559410" y="661197"/>
            <a:ext cx="2024617" cy="202320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1" name="Rectangle 10"/>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7" name="Picture 16"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3" name="Date Placeholder 2"/>
          <p:cNvSpPr>
            <a:spLocks noGrp="1"/>
          </p:cNvSpPr>
          <p:nvPr>
            <p:ph type="dt" sz="half" idx="17"/>
          </p:nvPr>
        </p:nvSpPr>
        <p:spPr/>
        <p:txBody>
          <a:bodyPr/>
          <a:lstStyle/>
          <a:p>
            <a:fld id="{78D495DC-C016-418A-BEF2-C55BB163A88E}" type="datetime4">
              <a:rPr lang="en-US" smtClean="0"/>
              <a:t>February 9, 2015</a:t>
            </a:fld>
            <a:endParaRPr lang="en-US" dirty="0"/>
          </a:p>
        </p:txBody>
      </p:sp>
      <p:sp>
        <p:nvSpPr>
          <p:cNvPr id="4" name="Footer Placeholder 3"/>
          <p:cNvSpPr>
            <a:spLocks noGrp="1"/>
          </p:cNvSpPr>
          <p:nvPr>
            <p:ph type="ftr" sz="quarter" idx="18"/>
          </p:nvPr>
        </p:nvSpPr>
        <p:spPr/>
        <p:txBody>
          <a:bodyPr/>
          <a:lstStyle/>
          <a:p>
            <a:r>
              <a:rPr lang="en-US" smtClean="0"/>
              <a:t>© 2015 IFS</a:t>
            </a:r>
            <a:endParaRPr lang="en-US" dirty="0"/>
          </a:p>
        </p:txBody>
      </p:sp>
      <p:sp>
        <p:nvSpPr>
          <p:cNvPr id="5" name="Slide Number Placeholder 4"/>
          <p:cNvSpPr>
            <a:spLocks noGrp="1"/>
          </p:cNvSpPr>
          <p:nvPr>
            <p:ph type="sldNum" sz="quarter" idx="19"/>
          </p:nvPr>
        </p:nvSpPr>
        <p:spPr/>
        <p:txBody>
          <a:bodyPr/>
          <a:lstStyle/>
          <a:p>
            <a:fld id="{2BBAD9CF-A348-4314-88B7-5C65D1F6E189}" type="slidenum">
              <a:rPr lang="en-US" smtClean="0"/>
              <a:pPr/>
              <a:t>‹#›</a:t>
            </a:fld>
            <a:endParaRPr lang="en-US" dirty="0"/>
          </a:p>
        </p:txBody>
      </p:sp>
      <p:sp>
        <p:nvSpPr>
          <p:cNvPr id="12" name="Title 1"/>
          <p:cNvSpPr>
            <a:spLocks noGrp="1"/>
          </p:cNvSpPr>
          <p:nvPr>
            <p:ph type="title" hasCustomPrompt="1"/>
          </p:nvPr>
        </p:nvSpPr>
        <p:spPr>
          <a:xfrm>
            <a:off x="611277" y="2743076"/>
            <a:ext cx="7920880" cy="1772890"/>
          </a:xfrm>
          <a:prstGeom prst="rect">
            <a:avLst/>
          </a:prstGeom>
          <a:gradFill>
            <a:gsLst>
              <a:gs pos="0">
                <a:schemeClr val="bg1"/>
              </a:gs>
              <a:gs pos="50000">
                <a:schemeClr val="bg1">
                  <a:lumMod val="95000"/>
                </a:schemeClr>
              </a:gs>
              <a:gs pos="100000">
                <a:schemeClr val="bg2"/>
              </a:gs>
            </a:gsLst>
            <a:lin ang="5400000" scaled="0"/>
          </a:gradFill>
          <a:ln w="6350">
            <a:solidFill>
              <a:schemeClr val="bg1">
                <a:lumMod val="95000"/>
              </a:schemeClr>
            </a:solidFill>
          </a:ln>
          <a:effectLst>
            <a:outerShdw blurRad="50800" dist="38100" dir="2700000" algn="tl" rotWithShape="0">
              <a:prstClr val="black">
                <a:alpha val="40000"/>
              </a:prstClr>
            </a:outerShdw>
          </a:effectLst>
        </p:spPr>
        <p:txBody>
          <a:bodyPr wrap="square" lIns="0" tIns="0" rIns="0" bIns="0" anchor="t" anchorCtr="0"/>
          <a:lstStyle>
            <a:lvl1pPr algn="ctr">
              <a:lnSpc>
                <a:spcPct val="100000"/>
              </a:lnSpc>
              <a:defRPr baseline="0">
                <a:solidFill>
                  <a:srgbClr val="5E5E5E"/>
                </a:solidFill>
              </a:defRPr>
            </a:lvl1pPr>
          </a:lstStyle>
          <a:p>
            <a:r>
              <a:rPr lang="en-US" dirty="0" smtClean="0"/>
              <a:t>Click to add quote</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hapter Divider (Purp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chemeClr val="tx2"/>
              </a:gs>
              <a:gs pos="50000">
                <a:schemeClr val="tx2">
                  <a:alpha val="75000"/>
                </a:schemeClr>
              </a:gs>
              <a:gs pos="90000">
                <a:schemeClr val="tx2"/>
              </a:gs>
            </a:gsLst>
            <a:lin ang="5400000" scaled="0"/>
          </a:gradFill>
        </p:spPr>
        <p:txBody>
          <a:bodyPr lIns="620301" rIns="620301" anchor="ctr" anchorCtr="0"/>
          <a:lstStyle>
            <a:lvl1pPr algn="ctr">
              <a:defRPr baseline="0">
                <a:solidFill>
                  <a:srgbClr val="FFFFFF"/>
                </a:solidFill>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4734992" y="2571750"/>
            <a:ext cx="2031188" cy="203118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Chapter Divider (Plu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rgbClr val="C20069"/>
              </a:gs>
              <a:gs pos="50000">
                <a:srgbClr val="C20069">
                  <a:alpha val="74902"/>
                </a:srgbClr>
              </a:gs>
              <a:gs pos="90000">
                <a:srgbClr val="C20069"/>
              </a:gs>
            </a:gsLst>
            <a:lin ang="5400000" scaled="0"/>
          </a:gradFill>
        </p:spPr>
        <p:txBody>
          <a:bodyPr lIns="620301" rIns="620301" anchor="ctr" anchorCtr="0"/>
          <a:lstStyle>
            <a:lvl1pPr algn="ctr">
              <a:defRPr baseline="0">
                <a:solidFill>
                  <a:srgbClr val="FFFFFF"/>
                </a:solidFill>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4734992" y="2571750"/>
            <a:ext cx="2031188" cy="2031188"/>
          </a:xfrm>
          <a:prstGeom prst="rect">
            <a:avLst/>
          </a:prstGeom>
        </p:spPr>
      </p:pic>
    </p:spTree>
    <p:extLst>
      <p:ext uri="{BB962C8B-B14F-4D97-AF65-F5344CB8AC3E}">
        <p14:creationId xmlns:p14="http://schemas.microsoft.com/office/powerpoint/2010/main" val="54297726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hapter Divider (Re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rgbClr val="E53527"/>
              </a:gs>
              <a:gs pos="50000">
                <a:srgbClr val="E53527">
                  <a:alpha val="74902"/>
                </a:srgbClr>
              </a:gs>
              <a:gs pos="90000">
                <a:srgbClr val="E53527"/>
              </a:gs>
            </a:gsLst>
            <a:lin ang="5400000" scaled="0"/>
          </a:gradFill>
        </p:spPr>
        <p:txBody>
          <a:bodyPr lIns="620301" rIns="620301" anchor="ctr" anchorCtr="0"/>
          <a:lstStyle>
            <a:lvl1pPr algn="ctr">
              <a:defRPr baseline="0">
                <a:solidFill>
                  <a:srgbClr val="FFFFFF"/>
                </a:solidFill>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2383825" y="2301944"/>
            <a:ext cx="2031188" cy="203118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hapter Divider (Gol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rgbClr val="F7AC00"/>
              </a:gs>
              <a:gs pos="50000">
                <a:srgbClr val="F7AC00">
                  <a:alpha val="74902"/>
                </a:srgbClr>
              </a:gs>
              <a:gs pos="90000">
                <a:srgbClr val="F7AC00"/>
              </a:gs>
            </a:gsLst>
            <a:lin ang="5400000" scaled="0"/>
          </a:gradFill>
        </p:spPr>
        <p:txBody>
          <a:bodyPr lIns="620301" rIns="620301" anchor="ctr" anchorCtr="0"/>
          <a:lstStyle>
            <a:lvl1pPr algn="ctr">
              <a:defRPr baseline="0">
                <a:solidFill>
                  <a:srgbClr val="FFFFFF"/>
                </a:solidFill>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6498370" y="2427734"/>
            <a:ext cx="2031188" cy="2031188"/>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hapter Divider (Lim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rgbClr val="96C03A"/>
              </a:gs>
              <a:gs pos="50000">
                <a:srgbClr val="96C03A">
                  <a:alpha val="74902"/>
                </a:srgbClr>
              </a:gs>
              <a:gs pos="90000">
                <a:srgbClr val="96C03A"/>
              </a:gs>
            </a:gsLst>
            <a:lin ang="5400000" scaled="0"/>
          </a:gradFill>
        </p:spPr>
        <p:txBody>
          <a:bodyPr lIns="620301" rIns="620301" anchor="ctr" anchorCtr="0"/>
          <a:lstStyle>
            <a:lvl1pPr algn="ctr">
              <a:defRPr baseline="0">
                <a:solidFill>
                  <a:srgbClr val="FFFFFF"/>
                </a:solidFill>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620447" y="2355726"/>
            <a:ext cx="2031188" cy="2031188"/>
          </a:xfrm>
          <a:prstGeom prst="rect">
            <a:avLst/>
          </a:prstGeom>
        </p:spPr>
      </p:pic>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hapter Divider (Turquois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rgbClr val="0087C1"/>
              </a:gs>
              <a:gs pos="50000">
                <a:srgbClr val="0087C1">
                  <a:alpha val="74902"/>
                </a:srgbClr>
              </a:gs>
              <a:gs pos="90000">
                <a:srgbClr val="0087C1"/>
              </a:gs>
            </a:gsLst>
            <a:lin ang="5400000" scaled="0"/>
          </a:gradFill>
        </p:spPr>
        <p:txBody>
          <a:bodyPr lIns="620301" rIns="620301" anchor="ctr" anchorCtr="0"/>
          <a:lstStyle>
            <a:lvl1pPr algn="ctr">
              <a:defRPr baseline="0">
                <a:solidFill>
                  <a:srgbClr val="FFFFFF"/>
                </a:solidFill>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4734992" y="2301944"/>
            <a:ext cx="2031188" cy="2031188"/>
          </a:xfrm>
          <a:prstGeom prst="rect">
            <a:avLst/>
          </a:prstGeom>
        </p:spPr>
      </p:pic>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hapter Divider (Dark Tea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rgbClr val="006996"/>
              </a:gs>
              <a:gs pos="50000">
                <a:srgbClr val="006996">
                  <a:alpha val="74902"/>
                </a:srgbClr>
              </a:gs>
              <a:gs pos="90000">
                <a:srgbClr val="006996"/>
              </a:gs>
            </a:gsLst>
            <a:lin ang="5400000" scaled="0"/>
          </a:gradFill>
        </p:spPr>
        <p:txBody>
          <a:bodyPr lIns="620301" rIns="620301" anchor="ctr" anchorCtr="0"/>
          <a:lstStyle>
            <a:lvl1pPr algn="ctr">
              <a:defRPr baseline="0">
                <a:solidFill>
                  <a:srgbClr val="FFFFFF"/>
                </a:solidFill>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2383825" y="2427733"/>
            <a:ext cx="2031188" cy="2031188"/>
          </a:xfrm>
          <a:prstGeom prst="rect">
            <a:avLst/>
          </a:prstGeom>
        </p:spPr>
      </p:pic>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hapter Divider (Blac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 y="1126483"/>
            <a:ext cx="9143433" cy="734663"/>
          </a:xfrm>
          <a:prstGeom prst="rect">
            <a:avLst/>
          </a:prstGeom>
          <a:gradFill>
            <a:gsLst>
              <a:gs pos="10000">
                <a:srgbClr val="000000"/>
              </a:gs>
              <a:gs pos="50000">
                <a:srgbClr val="000000">
                  <a:alpha val="74902"/>
                </a:srgbClr>
              </a:gs>
              <a:gs pos="90000">
                <a:srgbClr val="000000"/>
              </a:gs>
            </a:gsLst>
            <a:lin ang="5400000" scaled="0"/>
          </a:gradFill>
        </p:spPr>
        <p:txBody>
          <a:bodyPr lIns="620301" rIns="620301" anchor="ctr" anchorCtr="0"/>
          <a:lstStyle>
            <a:lvl1pPr algn="ctr">
              <a:defRPr b="0" baseline="0">
                <a:solidFill>
                  <a:srgbClr val="FFFFFF"/>
                </a:solidFill>
                <a:latin typeface="Franklin Gothic Demi Cond" pitchFamily="34" charset="0"/>
              </a:defRPr>
            </a:lvl1pPr>
          </a:lstStyle>
          <a:p>
            <a:r>
              <a:rPr lang="en-US" dirty="0" smtClean="0"/>
              <a:t>Click to add chapter title</a:t>
            </a:r>
            <a:endParaRPr lang="en-US" dirty="0"/>
          </a:p>
        </p:txBody>
      </p:sp>
      <p:pic>
        <p:nvPicPr>
          <p:cNvPr id="5" name="Picture 4" descr="IFS Logotype"/>
          <p:cNvPicPr>
            <a:picLocks noChangeAspect="1"/>
          </p:cNvPicPr>
          <p:nvPr userDrawn="1"/>
        </p:nvPicPr>
        <p:blipFill>
          <a:blip r:embed="rId2" cstate="print"/>
          <a:stretch>
            <a:fillRect/>
          </a:stretch>
        </p:blipFill>
        <p:spPr>
          <a:xfrm>
            <a:off x="6498370" y="2301944"/>
            <a:ext cx="2031188" cy="203118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ulleted List">
    <p:spTree>
      <p:nvGrpSpPr>
        <p:cNvPr id="1" name=""/>
        <p:cNvGrpSpPr/>
        <p:nvPr/>
      </p:nvGrpSpPr>
      <p:grpSpPr>
        <a:xfrm>
          <a:off x="0" y="0"/>
          <a:ext cx="0" cy="0"/>
          <a:chOff x="0" y="0"/>
          <a:chExt cx="0" cy="0"/>
        </a:xfrm>
      </p:grpSpPr>
      <p:sp>
        <p:nvSpPr>
          <p:cNvPr id="12" name="Content Placeholder 11"/>
          <p:cNvSpPr>
            <a:spLocks noGrp="1"/>
          </p:cNvSpPr>
          <p:nvPr>
            <p:ph sz="quarter" idx="15" hasCustomPrompt="1"/>
          </p:nvPr>
        </p:nvSpPr>
        <p:spPr>
          <a:xfrm>
            <a:off x="620449" y="1126484"/>
            <a:ext cx="7902539"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1" name="Rectangle 10"/>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8"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9" name="Picture 18" descr="IFS Logotype"/>
          <p:cNvPicPr>
            <a:picLocks noChangeAspect="1"/>
          </p:cNvPicPr>
          <p:nvPr userDrawn="1"/>
        </p:nvPicPr>
        <p:blipFill>
          <a:blip r:embed="rId3" cstate="print"/>
          <a:stretch>
            <a:fillRect/>
          </a:stretch>
        </p:blipFill>
        <p:spPr>
          <a:xfrm>
            <a:off x="8165000" y="4608000"/>
            <a:ext cx="367440" cy="367440"/>
          </a:xfrm>
          <a:prstGeom prst="rect">
            <a:avLst/>
          </a:prstGeom>
        </p:spPr>
      </p:pic>
      <p:sp>
        <p:nvSpPr>
          <p:cNvPr id="5" name="Date Placeholder 4"/>
          <p:cNvSpPr>
            <a:spLocks noGrp="1"/>
          </p:cNvSpPr>
          <p:nvPr>
            <p:ph type="dt" sz="half" idx="16"/>
          </p:nvPr>
        </p:nvSpPr>
        <p:spPr/>
        <p:txBody>
          <a:bodyPr/>
          <a:lstStyle/>
          <a:p>
            <a:fld id="{C698CC9A-6024-4EA8-A680-27C4B7C1DF16}" type="datetime4">
              <a:rPr lang="en-US" smtClean="0"/>
              <a:t>February 9, 2015</a:t>
            </a:fld>
            <a:endParaRPr lang="en-US" dirty="0"/>
          </a:p>
        </p:txBody>
      </p:sp>
      <p:sp>
        <p:nvSpPr>
          <p:cNvPr id="6" name="Footer Placeholder 5"/>
          <p:cNvSpPr>
            <a:spLocks noGrp="1"/>
          </p:cNvSpPr>
          <p:nvPr>
            <p:ph type="ftr" sz="quarter" idx="17"/>
          </p:nvPr>
        </p:nvSpPr>
        <p:spPr/>
        <p:txBody>
          <a:bodyPr/>
          <a:lstStyle/>
          <a:p>
            <a:r>
              <a:rPr lang="en-US" smtClean="0"/>
              <a:t>© 2015 IFS</a:t>
            </a:r>
            <a:endParaRPr lang="en-US" dirty="0"/>
          </a:p>
        </p:txBody>
      </p:sp>
      <p:sp>
        <p:nvSpPr>
          <p:cNvPr id="7" name="Slide Number Placeholder 6"/>
          <p:cNvSpPr>
            <a:spLocks noGrp="1"/>
          </p:cNvSpPr>
          <p:nvPr>
            <p:ph type="sldNum" sz="quarter" idx="18"/>
          </p:nvPr>
        </p:nvSpPr>
        <p:spPr/>
        <p:txBody>
          <a:bodyPr/>
          <a:lstStyle/>
          <a:p>
            <a:fld id="{2BBAD9CF-A348-4314-88B7-5C65D1F6E189}" type="slidenum">
              <a:rPr lang="en-US" smtClean="0"/>
              <a:pPr/>
              <a:t>‹#›</a:t>
            </a:fld>
            <a:endParaRPr lang="en-US" dirty="0"/>
          </a:p>
        </p:txBody>
      </p:sp>
      <p:sp>
        <p:nvSpPr>
          <p:cNvPr id="13"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6"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Last Slide">
    <p:spTree>
      <p:nvGrpSpPr>
        <p:cNvPr id="1" name=""/>
        <p:cNvGrpSpPr/>
        <p:nvPr/>
      </p:nvGrpSpPr>
      <p:grpSpPr>
        <a:xfrm>
          <a:off x="0" y="0"/>
          <a:ext cx="0" cy="0"/>
          <a:chOff x="0" y="0"/>
          <a:chExt cx="0" cy="0"/>
        </a:xfrm>
      </p:grpSpPr>
      <p:sp>
        <p:nvSpPr>
          <p:cNvPr id="5" name="TextBox 4"/>
          <p:cNvSpPr txBox="1"/>
          <p:nvPr userDrawn="1"/>
        </p:nvSpPr>
        <p:spPr>
          <a:xfrm>
            <a:off x="1403648" y="4227934"/>
            <a:ext cx="6289565" cy="579417"/>
          </a:xfrm>
          <a:prstGeom prst="rect">
            <a:avLst/>
          </a:prstGeom>
          <a:noFill/>
        </p:spPr>
        <p:txBody>
          <a:bodyPr wrap="square" lIns="0" tIns="0" rIns="0" bIns="0" rtlCol="0">
            <a:noAutofit/>
          </a:bodyPr>
          <a:lstStyle/>
          <a:p>
            <a:pPr algn="just"/>
            <a:r>
              <a:rPr lang="en-US" sz="900" kern="1000" cap="all" baseline="0" dirty="0" smtClean="0">
                <a:solidFill>
                  <a:srgbClr val="919191"/>
                </a:solidFill>
                <a:latin typeface="Franklin Gothic Book" pitchFamily="34" charset="0"/>
              </a:rPr>
              <a:t>This document may contain statements of possible future functionality for IFS’s software products and technology. Such statements of future functionality are for information purposes only and should not be interpreted as any commitment or representation. IFS and all IFS product names are trademarks of IFS. The names of actual companies and products mentioned herein may be the trademarks of their respective owners. </a:t>
            </a:r>
            <a:endParaRPr lang="en-US" sz="900" kern="1000" cap="all" baseline="0" dirty="0">
              <a:solidFill>
                <a:srgbClr val="919191"/>
              </a:solidFill>
              <a:latin typeface="Franklin Gothic Book" pitchFamily="34" charset="0"/>
            </a:endParaRPr>
          </a:p>
        </p:txBody>
      </p:sp>
      <p:pic>
        <p:nvPicPr>
          <p:cNvPr id="6" name="Picture 5" descr="IFS Logotype"/>
          <p:cNvPicPr>
            <a:picLocks noChangeAspect="1"/>
          </p:cNvPicPr>
          <p:nvPr userDrawn="1"/>
        </p:nvPicPr>
        <p:blipFill>
          <a:blip r:embed="rId2" cstate="print"/>
          <a:stretch>
            <a:fillRect/>
          </a:stretch>
        </p:blipFill>
        <p:spPr>
          <a:xfrm>
            <a:off x="3387256" y="1131590"/>
            <a:ext cx="2336872" cy="2336872"/>
          </a:xfrm>
          <a:prstGeom prst="rect">
            <a:avLst/>
          </a:prstGeom>
        </p:spPr>
      </p:pic>
      <p:sp>
        <p:nvSpPr>
          <p:cNvPr id="7" name="TextBox 6"/>
          <p:cNvSpPr txBox="1"/>
          <p:nvPr userDrawn="1"/>
        </p:nvSpPr>
        <p:spPr>
          <a:xfrm>
            <a:off x="3298169" y="3586540"/>
            <a:ext cx="2547099" cy="244889"/>
          </a:xfrm>
          <a:prstGeom prst="rect">
            <a:avLst/>
          </a:prstGeom>
          <a:noFill/>
        </p:spPr>
        <p:txBody>
          <a:bodyPr wrap="none" lIns="0" tIns="0" rIns="0" bIns="0" rtlCol="0" anchor="ctr" anchorCtr="0">
            <a:noAutofit/>
          </a:bodyPr>
          <a:lstStyle/>
          <a:p>
            <a:pPr algn="ctr"/>
            <a:r>
              <a:rPr lang="en-US" sz="2400" kern="2800" baseline="0" noProof="1" smtClean="0">
                <a:solidFill>
                  <a:srgbClr val="000000"/>
                </a:solidFill>
                <a:latin typeface="Franklin Gothic Demi Cond" pitchFamily="34" charset="0"/>
              </a:rPr>
              <a:t>www.IFSWORLD.com</a:t>
            </a:r>
            <a:endParaRPr lang="en-US" sz="2400" kern="2800" baseline="0" noProof="1">
              <a:solidFill>
                <a:srgbClr val="000000"/>
              </a:solidFill>
              <a:latin typeface="Franklin Gothic Demi Cond" pitchFamily="34" charset="0"/>
            </a:endParaRPr>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ext and Clip Art">
    <p:spTree>
      <p:nvGrpSpPr>
        <p:cNvPr id="1" name=""/>
        <p:cNvGrpSpPr/>
        <p:nvPr/>
      </p:nvGrpSpPr>
      <p:grpSpPr>
        <a:xfrm>
          <a:off x="0" y="0"/>
          <a:ext cx="0" cy="0"/>
          <a:chOff x="0" y="0"/>
          <a:chExt cx="0" cy="0"/>
        </a:xfrm>
      </p:grpSpPr>
      <p:sp>
        <p:nvSpPr>
          <p:cNvPr id="11" name="ClipArt Placeholder 12"/>
          <p:cNvSpPr>
            <a:spLocks noGrp="1"/>
          </p:cNvSpPr>
          <p:nvPr>
            <p:ph type="clipArt" sz="quarter" idx="16" hasCustomPrompt="1"/>
          </p:nvPr>
        </p:nvSpPr>
        <p:spPr>
          <a:xfrm>
            <a:off x="6498371" y="1126484"/>
            <a:ext cx="2024617" cy="202133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3" name="Content Placeholder 14"/>
          <p:cNvSpPr>
            <a:spLocks noGrp="1"/>
          </p:cNvSpPr>
          <p:nvPr>
            <p:ph sz="quarter" idx="15" hasCustomPrompt="1"/>
          </p:nvPr>
        </p:nvSpPr>
        <p:spPr>
          <a:xfrm>
            <a:off x="620447" y="1126484"/>
            <a:ext cx="5551370" cy="3281495"/>
          </a:xfrm>
          <a:prstGeom prst="rect">
            <a:avLst/>
          </a:prstGeom>
        </p:spPr>
        <p:txBody>
          <a:bodyPr lIns="0" tIns="0" rIns="0" bIns="0"/>
          <a:lstStyle>
            <a:lvl1pPr>
              <a:defRPr baseline="0"/>
            </a:lvl1pPr>
            <a:lvl5pPr>
              <a:defRPr/>
            </a:lvl5pPr>
            <a:lvl8pPr>
              <a:buAutoNum type="arabicPeriod"/>
              <a:defRPr/>
            </a:lvl8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5" name="Date Placeholder 2"/>
          <p:cNvSpPr>
            <a:spLocks noGrp="1"/>
          </p:cNvSpPr>
          <p:nvPr>
            <p:ph type="dt" sz="half" idx="10"/>
          </p:nvPr>
        </p:nvSpPr>
        <p:spPr>
          <a:xfrm>
            <a:off x="620448" y="4909997"/>
            <a:ext cx="1142929" cy="122444"/>
          </a:xfrm>
        </p:spPr>
        <p:txBody>
          <a:bodyPr/>
          <a:lstStyle>
            <a:lvl1pPr>
              <a:defRPr sz="800"/>
            </a:lvl1pPr>
          </a:lstStyle>
          <a:p>
            <a:fld id="{9CAC9C26-E70F-4DC5-8AE5-034353CC8B7B}" type="datetime4">
              <a:rPr lang="en-US" smtClean="0"/>
              <a:t>February 9, 2015</a:t>
            </a:fld>
            <a:endParaRPr lang="en-US" dirty="0"/>
          </a:p>
        </p:txBody>
      </p:sp>
      <p:sp>
        <p:nvSpPr>
          <p:cNvPr id="16"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7"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9"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0" name="Picture 19"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21" name="Text Placeholder 6"/>
          <p:cNvSpPr>
            <a:spLocks noGrp="1"/>
          </p:cNvSpPr>
          <p:nvPr>
            <p:ph type="body" sz="quarter" idx="18" hasCustomPrompt="1"/>
          </p:nvPr>
        </p:nvSpPr>
        <p:spPr>
          <a:xfrm>
            <a:off x="6516216" y="3291830"/>
            <a:ext cx="2016224" cy="1152128"/>
          </a:xfrm>
          <a:prstGeom prst="rect">
            <a:avLst/>
          </a:prstGeom>
          <a:solidFill>
            <a:schemeClr val="tx2"/>
          </a:solidFill>
          <a:ln>
            <a:noFill/>
          </a:ln>
          <a:effectLst>
            <a:outerShdw blurRad="88900" dist="38100" dir="2700000" algn="tl" rotWithShape="0">
              <a:prstClr val="black">
                <a:alpha val="46000"/>
              </a:prstClr>
            </a:outerShdw>
          </a:effectLst>
        </p:spPr>
        <p:txBody>
          <a:bodyPr wrap="square" lIns="180000" anchor="ctr" anchorCtr="0">
            <a:normAutofit/>
          </a:bodyPr>
          <a:lstStyle>
            <a:lvl1pPr indent="0">
              <a:lnSpc>
                <a:spcPct val="100000"/>
              </a:lnSpc>
              <a:spcBef>
                <a:spcPts val="0"/>
              </a:spcBef>
              <a:defRPr sz="1600" kern="2000" cap="none" baseline="0">
                <a:solidFill>
                  <a:schemeClr val="bg1"/>
                </a:solidFill>
                <a:latin typeface="Franklin Gothic Book" pitchFamily="34" charset="0"/>
              </a:defRPr>
            </a:lvl1pPr>
            <a:lvl2pPr indent="0">
              <a:spcBef>
                <a:spcPts val="0"/>
              </a:spcBef>
              <a:defRPr sz="2800" kern="2800" cap="all" baseline="0">
                <a:solidFill>
                  <a:srgbClr val="5E5E5E"/>
                </a:solidFill>
                <a:latin typeface="Franklin Gothic Book" pitchFamily="34" charset="0"/>
              </a:defRPr>
            </a:lvl2pPr>
            <a:lvl3pPr indent="0">
              <a:spcBef>
                <a:spcPts val="0"/>
              </a:spcBef>
              <a:defRPr sz="2800" kern="2800" cap="all" baseline="0">
                <a:solidFill>
                  <a:srgbClr val="5E5E5E"/>
                </a:solidFill>
                <a:latin typeface="Franklin Gothic Book" pitchFamily="34" charset="0"/>
              </a:defRPr>
            </a:lvl3pPr>
            <a:lvl4pPr indent="0">
              <a:spcBef>
                <a:spcPts val="0"/>
              </a:spcBef>
              <a:defRPr sz="2800" kern="2800" cap="all" baseline="0">
                <a:solidFill>
                  <a:srgbClr val="5E5E5E"/>
                </a:solidFill>
                <a:latin typeface="Franklin Gothic Book" pitchFamily="34" charset="0"/>
              </a:defRPr>
            </a:lvl4pPr>
            <a:lvl5pPr indent="0">
              <a:spcBef>
                <a:spcPts val="0"/>
              </a:spcBef>
              <a:defRPr sz="2800" kern="2800" cap="all" baseline="0">
                <a:solidFill>
                  <a:srgbClr val="5E5E5E"/>
                </a:solidFill>
                <a:latin typeface="Franklin Gothic Book" pitchFamily="34" charset="0"/>
              </a:defRPr>
            </a:lvl5pPr>
            <a:lvl6pPr indent="0">
              <a:spcBef>
                <a:spcPts val="0"/>
              </a:spcBef>
              <a:defRPr sz="2800" kern="2800" cap="all" baseline="0">
                <a:solidFill>
                  <a:srgbClr val="5E5E5E"/>
                </a:solidFill>
                <a:latin typeface="Franklin Gothic Book" pitchFamily="34" charset="0"/>
              </a:defRPr>
            </a:lvl6pPr>
            <a:lvl7pPr indent="0">
              <a:spcBef>
                <a:spcPts val="0"/>
              </a:spcBef>
              <a:defRPr sz="2800" kern="2800" cap="all" baseline="0">
                <a:solidFill>
                  <a:srgbClr val="5E5E5E"/>
                </a:solidFill>
                <a:latin typeface="Franklin Gothic Book" pitchFamily="34" charset="0"/>
              </a:defRPr>
            </a:lvl7pPr>
            <a:lvl8pPr indent="0">
              <a:spcBef>
                <a:spcPts val="0"/>
              </a:spcBef>
              <a:defRPr sz="2800" kern="2800" cap="all" baseline="0">
                <a:solidFill>
                  <a:srgbClr val="5E5E5E"/>
                </a:solidFill>
                <a:latin typeface="Franklin Gothic Book" pitchFamily="34" charset="0"/>
              </a:defRPr>
            </a:lvl8pPr>
            <a:lvl9pPr indent="0">
              <a:spcBef>
                <a:spcPts val="0"/>
              </a:spcBef>
              <a:defRPr sz="2800" kern="2800" cap="all" baseline="0">
                <a:solidFill>
                  <a:srgbClr val="5E5E5E"/>
                </a:solidFill>
                <a:latin typeface="Franklin Gothic Book" pitchFamily="34" charset="0"/>
              </a:defRPr>
            </a:lvl9pPr>
          </a:lstStyle>
          <a:p>
            <a:pPr lvl="0"/>
            <a:r>
              <a:rPr lang="en-US" dirty="0" smtClean="0"/>
              <a:t>Click to add text in fact box</a:t>
            </a:r>
          </a:p>
        </p:txBody>
      </p:sp>
      <p:sp>
        <p:nvSpPr>
          <p:cNvPr id="14"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8"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ulleted List and Clip Art">
    <p:spTree>
      <p:nvGrpSpPr>
        <p:cNvPr id="1" name=""/>
        <p:cNvGrpSpPr/>
        <p:nvPr/>
      </p:nvGrpSpPr>
      <p:grpSpPr>
        <a:xfrm>
          <a:off x="0" y="0"/>
          <a:ext cx="0" cy="0"/>
          <a:chOff x="0" y="0"/>
          <a:chExt cx="0" cy="0"/>
        </a:xfrm>
      </p:grpSpPr>
      <p:sp>
        <p:nvSpPr>
          <p:cNvPr id="13" name="Content Placeholder 11"/>
          <p:cNvSpPr>
            <a:spLocks noGrp="1"/>
          </p:cNvSpPr>
          <p:nvPr>
            <p:ph sz="quarter" idx="15" hasCustomPrompt="1"/>
          </p:nvPr>
        </p:nvSpPr>
        <p:spPr>
          <a:xfrm>
            <a:off x="620447" y="1126484"/>
            <a:ext cx="5551370"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ClipArt Placeholder 12"/>
          <p:cNvSpPr>
            <a:spLocks noGrp="1"/>
          </p:cNvSpPr>
          <p:nvPr>
            <p:ph type="clipArt" sz="quarter" idx="16" hasCustomPrompt="1"/>
          </p:nvPr>
        </p:nvSpPr>
        <p:spPr>
          <a:xfrm>
            <a:off x="6498371" y="1126484"/>
            <a:ext cx="2024617" cy="202133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4" name="Rectangle 13"/>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3" cstate="print"/>
          <a:stretch>
            <a:fillRect/>
          </a:stretch>
        </p:blipFill>
        <p:spPr>
          <a:xfrm>
            <a:off x="8165000" y="4608000"/>
            <a:ext cx="367440" cy="367440"/>
          </a:xfrm>
          <a:prstGeom prst="rect">
            <a:avLst/>
          </a:prstGeom>
        </p:spPr>
      </p:pic>
      <p:sp>
        <p:nvSpPr>
          <p:cNvPr id="2" name="Date Placeholder 1"/>
          <p:cNvSpPr>
            <a:spLocks noGrp="1"/>
          </p:cNvSpPr>
          <p:nvPr>
            <p:ph type="dt" sz="half" idx="17"/>
          </p:nvPr>
        </p:nvSpPr>
        <p:spPr/>
        <p:txBody>
          <a:bodyPr/>
          <a:lstStyle/>
          <a:p>
            <a:fld id="{091EA048-9C80-4C86-9D79-679AE28F3799}" type="datetime4">
              <a:rPr lang="en-US" smtClean="0"/>
              <a:t>February 9, 2015</a:t>
            </a:fld>
            <a:endParaRPr lang="en-US" dirty="0"/>
          </a:p>
        </p:txBody>
      </p:sp>
      <p:sp>
        <p:nvSpPr>
          <p:cNvPr id="3" name="Footer Placeholder 2"/>
          <p:cNvSpPr>
            <a:spLocks noGrp="1"/>
          </p:cNvSpPr>
          <p:nvPr>
            <p:ph type="ftr" sz="quarter" idx="18"/>
          </p:nvPr>
        </p:nvSpPr>
        <p:spPr/>
        <p:txBody>
          <a:bodyPr/>
          <a:lstStyle/>
          <a:p>
            <a:r>
              <a:rPr lang="en-US" smtClean="0"/>
              <a:t>© 2015 IFS</a:t>
            </a:r>
            <a:endParaRPr lang="en-US" dirty="0"/>
          </a:p>
        </p:txBody>
      </p:sp>
      <p:sp>
        <p:nvSpPr>
          <p:cNvPr id="4" name="Slide Number Placeholder 3"/>
          <p:cNvSpPr>
            <a:spLocks noGrp="1"/>
          </p:cNvSpPr>
          <p:nvPr>
            <p:ph type="sldNum" sz="quarter" idx="19"/>
          </p:nvPr>
        </p:nvSpPr>
        <p:spPr/>
        <p:txBody>
          <a:bodyPr/>
          <a:lstStyle/>
          <a:p>
            <a:fld id="{2BBAD9CF-A348-4314-88B7-5C65D1F6E189}" type="slidenum">
              <a:rPr lang="en-US" smtClean="0"/>
              <a:pPr/>
              <a:t>‹#›</a:t>
            </a:fld>
            <a:endParaRPr lang="en-US" dirty="0"/>
          </a:p>
        </p:txBody>
      </p:sp>
      <p:sp>
        <p:nvSpPr>
          <p:cNvPr id="1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8"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ulleted List (Arrow) and Clip Art">
    <p:spTree>
      <p:nvGrpSpPr>
        <p:cNvPr id="1" name=""/>
        <p:cNvGrpSpPr/>
        <p:nvPr/>
      </p:nvGrpSpPr>
      <p:grpSpPr>
        <a:xfrm>
          <a:off x="0" y="0"/>
          <a:ext cx="0" cy="0"/>
          <a:chOff x="0" y="0"/>
          <a:chExt cx="0" cy="0"/>
        </a:xfrm>
      </p:grpSpPr>
      <p:sp>
        <p:nvSpPr>
          <p:cNvPr id="13" name="Content Placeholder 11"/>
          <p:cNvSpPr>
            <a:spLocks noGrp="1"/>
          </p:cNvSpPr>
          <p:nvPr>
            <p:ph sz="quarter" idx="15" hasCustomPrompt="1"/>
          </p:nvPr>
        </p:nvSpPr>
        <p:spPr>
          <a:xfrm>
            <a:off x="620447" y="1126484"/>
            <a:ext cx="5551370"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ClipArt Placeholder 12"/>
          <p:cNvSpPr>
            <a:spLocks noGrp="1"/>
          </p:cNvSpPr>
          <p:nvPr>
            <p:ph type="clipArt" sz="quarter" idx="16" hasCustomPrompt="1"/>
          </p:nvPr>
        </p:nvSpPr>
        <p:spPr>
          <a:xfrm>
            <a:off x="6498371" y="1126484"/>
            <a:ext cx="2024617" cy="202133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4" name="Rectangle 13"/>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013CACF5-F269-47D8-A993-B8F13C129EC5}"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4" cstate="print"/>
          <a:stretch>
            <a:fillRect/>
          </a:stretch>
        </p:blipFill>
        <p:spPr>
          <a:xfrm>
            <a:off x="8165000" y="4608000"/>
            <a:ext cx="367440" cy="367440"/>
          </a:xfrm>
          <a:prstGeom prst="rect">
            <a:avLst/>
          </a:prstGeom>
        </p:spPr>
      </p:pic>
      <p:sp>
        <p:nvSpPr>
          <p:cNvPr id="1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9"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Numbered List and Clip Art">
    <p:spTree>
      <p:nvGrpSpPr>
        <p:cNvPr id="1" name=""/>
        <p:cNvGrpSpPr/>
        <p:nvPr/>
      </p:nvGrpSpPr>
      <p:grpSpPr>
        <a:xfrm>
          <a:off x="0" y="0"/>
          <a:ext cx="0" cy="0"/>
          <a:chOff x="0" y="0"/>
          <a:chExt cx="0" cy="0"/>
        </a:xfrm>
      </p:grpSpPr>
      <p:sp>
        <p:nvSpPr>
          <p:cNvPr id="12" name="Content Placeholder 11"/>
          <p:cNvSpPr>
            <a:spLocks noGrp="1"/>
          </p:cNvSpPr>
          <p:nvPr>
            <p:ph sz="quarter" idx="15" hasCustomPrompt="1"/>
          </p:nvPr>
        </p:nvSpPr>
        <p:spPr>
          <a:xfrm>
            <a:off x="620447" y="1126484"/>
            <a:ext cx="5551370" cy="3281495"/>
          </a:xfrm>
          <a:prstGeom prst="rect">
            <a:avLst/>
          </a:prstGeom>
        </p:spPr>
        <p:txBody>
          <a:bodyPr lIns="0" tIns="0" rIns="0" bIns="0"/>
          <a:lstStyle>
            <a:lvl1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1pPr>
            <a:lvl2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2pPr>
            <a:lvl3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7pPr>
            <a:lvl8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8pPr>
            <a:lvl9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9pPr>
          </a:lstStyle>
          <a:p>
            <a:pPr lvl="0"/>
            <a:r>
              <a:rPr lang="en-US" dirty="0" smtClean="0"/>
              <a:t>Click to add numbered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3" name="ClipArt Placeholder 12"/>
          <p:cNvSpPr>
            <a:spLocks noGrp="1"/>
          </p:cNvSpPr>
          <p:nvPr>
            <p:ph type="clipArt" sz="quarter" idx="16" hasCustomPrompt="1"/>
          </p:nvPr>
        </p:nvSpPr>
        <p:spPr>
          <a:xfrm>
            <a:off x="6498371" y="1126484"/>
            <a:ext cx="2024617" cy="202133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4" name="Rectangle 13"/>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77DF2E2C-B3AA-4DB7-BE00-42ADACD4432C}"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9"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ext and Picture">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5224821" y="1126484"/>
            <a:ext cx="3298167" cy="3281495"/>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Content Placeholder 14"/>
          <p:cNvSpPr>
            <a:spLocks noGrp="1"/>
          </p:cNvSpPr>
          <p:nvPr>
            <p:ph sz="quarter" idx="15" hasCustomPrompt="1"/>
          </p:nvPr>
        </p:nvSpPr>
        <p:spPr>
          <a:xfrm>
            <a:off x="620447" y="1126484"/>
            <a:ext cx="4277820" cy="3281495"/>
          </a:xfrm>
          <a:prstGeom prst="rect">
            <a:avLst/>
          </a:prstGeom>
        </p:spPr>
        <p:txBody>
          <a:bodyPr lIns="0" tIns="0" rIns="0" bIns="0"/>
          <a:lstStyle>
            <a:lvl1pPr>
              <a:defRPr baseline="0"/>
            </a:lvl1pPr>
            <a:lvl5pPr>
              <a:defRPr/>
            </a:lvl5pPr>
            <a:lvl8pPr>
              <a:buAutoNum type="arabicPeriod"/>
              <a:defRPr/>
            </a:lvl8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4" name="Rectangle 13"/>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DA21288D-13D3-46EC-B562-2F9B291C6C87}"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9"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ulleted List and Picture">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5224821" y="1126484"/>
            <a:ext cx="3298167" cy="3281495"/>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Content Placeholder 11"/>
          <p:cNvSpPr>
            <a:spLocks noGrp="1"/>
          </p:cNvSpPr>
          <p:nvPr>
            <p:ph sz="quarter" idx="15" hasCustomPrompt="1"/>
          </p:nvPr>
        </p:nvSpPr>
        <p:spPr>
          <a:xfrm>
            <a:off x="620447" y="1126484"/>
            <a:ext cx="4277820"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5" name="Date Placeholder 2"/>
          <p:cNvSpPr>
            <a:spLocks noGrp="1"/>
          </p:cNvSpPr>
          <p:nvPr>
            <p:ph type="dt" sz="half" idx="10"/>
          </p:nvPr>
        </p:nvSpPr>
        <p:spPr>
          <a:xfrm>
            <a:off x="620448" y="4909997"/>
            <a:ext cx="1142929" cy="122444"/>
          </a:xfrm>
        </p:spPr>
        <p:txBody>
          <a:bodyPr/>
          <a:lstStyle>
            <a:lvl1pPr>
              <a:defRPr sz="800"/>
            </a:lvl1pPr>
          </a:lstStyle>
          <a:p>
            <a:fld id="{66270434-A9EF-4378-BE9A-CE8BBAB972A9}" type="datetime4">
              <a:rPr lang="en-US" smtClean="0"/>
              <a:t>February 9, 2015</a:t>
            </a:fld>
            <a:endParaRPr lang="en-US" dirty="0"/>
          </a:p>
        </p:txBody>
      </p:sp>
      <p:sp>
        <p:nvSpPr>
          <p:cNvPr id="16"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7"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9"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0" name="Picture 19" descr="IFS Logotype"/>
          <p:cNvPicPr>
            <a:picLocks noChangeAspect="1"/>
          </p:cNvPicPr>
          <p:nvPr userDrawn="1"/>
        </p:nvPicPr>
        <p:blipFill>
          <a:blip r:embed="rId3" cstate="print"/>
          <a:stretch>
            <a:fillRect/>
          </a:stretch>
        </p:blipFill>
        <p:spPr>
          <a:xfrm>
            <a:off x="8165000" y="4608000"/>
            <a:ext cx="367440" cy="367440"/>
          </a:xfrm>
          <a:prstGeom prst="rect">
            <a:avLst/>
          </a:prstGeom>
        </p:spPr>
      </p:pic>
      <p:sp>
        <p:nvSpPr>
          <p:cNvPr id="14"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8"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Bulleted List (Arrow) and Picture">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5224821" y="1126484"/>
            <a:ext cx="3298167" cy="3281495"/>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Content Placeholder 11"/>
          <p:cNvSpPr>
            <a:spLocks noGrp="1"/>
          </p:cNvSpPr>
          <p:nvPr>
            <p:ph sz="quarter" idx="15" hasCustomPrompt="1"/>
          </p:nvPr>
        </p:nvSpPr>
        <p:spPr>
          <a:xfrm>
            <a:off x="620447" y="1126484"/>
            <a:ext cx="4277820"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5" name="Date Placeholder 2"/>
          <p:cNvSpPr>
            <a:spLocks noGrp="1"/>
          </p:cNvSpPr>
          <p:nvPr>
            <p:ph type="dt" sz="half" idx="10"/>
          </p:nvPr>
        </p:nvSpPr>
        <p:spPr>
          <a:xfrm>
            <a:off x="620448" y="4909997"/>
            <a:ext cx="1142929" cy="122444"/>
          </a:xfrm>
        </p:spPr>
        <p:txBody>
          <a:bodyPr/>
          <a:lstStyle>
            <a:lvl1pPr>
              <a:defRPr sz="800"/>
            </a:lvl1pPr>
          </a:lstStyle>
          <a:p>
            <a:fld id="{658B28A7-5724-4D8D-B9C7-49245D788BEC}" type="datetime4">
              <a:rPr lang="en-US" smtClean="0"/>
              <a:t>February 9, 2015</a:t>
            </a:fld>
            <a:endParaRPr lang="en-US" dirty="0"/>
          </a:p>
        </p:txBody>
      </p:sp>
      <p:sp>
        <p:nvSpPr>
          <p:cNvPr id="16"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7"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9"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0" name="Picture 19" descr="IFS Logotype"/>
          <p:cNvPicPr>
            <a:picLocks noChangeAspect="1"/>
          </p:cNvPicPr>
          <p:nvPr userDrawn="1"/>
        </p:nvPicPr>
        <p:blipFill>
          <a:blip r:embed="rId4" cstate="print"/>
          <a:stretch>
            <a:fillRect/>
          </a:stretch>
        </p:blipFill>
        <p:spPr>
          <a:xfrm>
            <a:off x="8165000" y="4608000"/>
            <a:ext cx="367440" cy="367440"/>
          </a:xfrm>
          <a:prstGeom prst="rect">
            <a:avLst/>
          </a:prstGeom>
        </p:spPr>
      </p:pic>
      <p:sp>
        <p:nvSpPr>
          <p:cNvPr id="14"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8"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Numbered List and Picture">
    <p:spTree>
      <p:nvGrpSpPr>
        <p:cNvPr id="1" name=""/>
        <p:cNvGrpSpPr/>
        <p:nvPr/>
      </p:nvGrpSpPr>
      <p:grpSpPr>
        <a:xfrm>
          <a:off x="0" y="0"/>
          <a:ext cx="0" cy="0"/>
          <a:chOff x="0" y="0"/>
          <a:chExt cx="0" cy="0"/>
        </a:xfrm>
      </p:grpSpPr>
      <p:sp>
        <p:nvSpPr>
          <p:cNvPr id="12" name="Content Placeholder 11"/>
          <p:cNvSpPr>
            <a:spLocks noGrp="1"/>
          </p:cNvSpPr>
          <p:nvPr>
            <p:ph sz="quarter" idx="15" hasCustomPrompt="1"/>
          </p:nvPr>
        </p:nvSpPr>
        <p:spPr>
          <a:xfrm>
            <a:off x="620447" y="1126484"/>
            <a:ext cx="4277820" cy="3281495"/>
          </a:xfrm>
          <a:prstGeom prst="rect">
            <a:avLst/>
          </a:prstGeom>
        </p:spPr>
        <p:txBody>
          <a:bodyPr lIns="0" tIns="0" rIns="0" bIns="0"/>
          <a:lstStyle>
            <a:lvl1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1pPr>
            <a:lvl2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2pPr>
            <a:lvl3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7pPr>
            <a:lvl8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8pPr>
            <a:lvl9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9pPr>
          </a:lstStyle>
          <a:p>
            <a:pPr lvl="0"/>
            <a:r>
              <a:rPr lang="en-US" dirty="0" smtClean="0"/>
              <a:t>Click to add numbered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3" name="Picture Placeholder 12"/>
          <p:cNvSpPr>
            <a:spLocks noGrp="1"/>
          </p:cNvSpPr>
          <p:nvPr>
            <p:ph type="pic" sz="quarter" idx="16"/>
          </p:nvPr>
        </p:nvSpPr>
        <p:spPr>
          <a:xfrm>
            <a:off x="5224821" y="1126484"/>
            <a:ext cx="3298167" cy="3281495"/>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4" name="Rectangle 13"/>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7E313B75-DCE3-4623-8D52-4D7FD3906FB7}"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9"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ext and Two Pictures">
    <p:spTree>
      <p:nvGrpSpPr>
        <p:cNvPr id="1" name=""/>
        <p:cNvGrpSpPr/>
        <p:nvPr/>
      </p:nvGrpSpPr>
      <p:grpSpPr>
        <a:xfrm>
          <a:off x="0" y="0"/>
          <a:ext cx="0" cy="0"/>
          <a:chOff x="0" y="0"/>
          <a:chExt cx="0" cy="0"/>
        </a:xfrm>
      </p:grpSpPr>
      <p:sp>
        <p:nvSpPr>
          <p:cNvPr id="15" name="Content Placeholder 14"/>
          <p:cNvSpPr>
            <a:spLocks noGrp="1"/>
          </p:cNvSpPr>
          <p:nvPr>
            <p:ph sz="quarter" idx="15" hasCustomPrompt="1"/>
          </p:nvPr>
        </p:nvSpPr>
        <p:spPr>
          <a:xfrm>
            <a:off x="620448" y="1126484"/>
            <a:ext cx="5967776" cy="3281495"/>
          </a:xfrm>
          <a:prstGeom prst="rect">
            <a:avLst/>
          </a:prstGeom>
        </p:spPr>
        <p:txBody>
          <a:bodyPr lIns="0" tIns="0" rIns="0" bIns="0"/>
          <a:lstStyle>
            <a:lvl1pPr>
              <a:defRPr baseline="0"/>
            </a:lvl1pPr>
            <a:lvl5pPr>
              <a:defRPr/>
            </a:lvl5pPr>
            <a:lvl8pPr>
              <a:buAutoNum type="arabicPeriod"/>
              <a:defRPr/>
            </a:lvl8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4" name="Rectangle 13"/>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7" name="Date Placeholder 2"/>
          <p:cNvSpPr>
            <a:spLocks noGrp="1"/>
          </p:cNvSpPr>
          <p:nvPr>
            <p:ph type="dt" sz="half" idx="10"/>
          </p:nvPr>
        </p:nvSpPr>
        <p:spPr>
          <a:xfrm>
            <a:off x="620448" y="4909997"/>
            <a:ext cx="1142929" cy="122444"/>
          </a:xfrm>
        </p:spPr>
        <p:txBody>
          <a:bodyPr/>
          <a:lstStyle>
            <a:lvl1pPr>
              <a:defRPr sz="800"/>
            </a:lvl1pPr>
          </a:lstStyle>
          <a:p>
            <a:fld id="{F7C2F145-F195-4DAB-9CAC-6732764C6C92}" type="datetime4">
              <a:rPr lang="en-US" smtClean="0"/>
              <a:t>February 9, 2015</a:t>
            </a:fld>
            <a:endParaRPr lang="en-US" dirty="0"/>
          </a:p>
        </p:txBody>
      </p:sp>
      <p:sp>
        <p:nvSpPr>
          <p:cNvPr id="18"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9"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1"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2" name="Picture 21"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23" name="ClipArt Placeholder 12"/>
          <p:cNvSpPr>
            <a:spLocks noGrp="1"/>
          </p:cNvSpPr>
          <p:nvPr>
            <p:ph type="clipArt" sz="quarter" idx="18" hasCustomPrompt="1"/>
          </p:nvPr>
        </p:nvSpPr>
        <p:spPr>
          <a:xfrm>
            <a:off x="6931120" y="1126484"/>
            <a:ext cx="1591867" cy="1589282"/>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24" name="ClipArt Placeholder 12"/>
          <p:cNvSpPr>
            <a:spLocks noGrp="1"/>
          </p:cNvSpPr>
          <p:nvPr>
            <p:ph type="clipArt" sz="quarter" idx="19" hasCustomPrompt="1"/>
          </p:nvPr>
        </p:nvSpPr>
        <p:spPr>
          <a:xfrm>
            <a:off x="6931120" y="2859782"/>
            <a:ext cx="1591867" cy="1589282"/>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6"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20"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ulleted List (Arrow)">
    <p:spTree>
      <p:nvGrpSpPr>
        <p:cNvPr id="1" name=""/>
        <p:cNvGrpSpPr/>
        <p:nvPr/>
      </p:nvGrpSpPr>
      <p:grpSpPr>
        <a:xfrm>
          <a:off x="0" y="0"/>
          <a:ext cx="0" cy="0"/>
          <a:chOff x="0" y="0"/>
          <a:chExt cx="0" cy="0"/>
        </a:xfrm>
      </p:grpSpPr>
      <p:sp>
        <p:nvSpPr>
          <p:cNvPr id="11" name="Content Placeholder 11"/>
          <p:cNvSpPr>
            <a:spLocks noGrp="1"/>
          </p:cNvSpPr>
          <p:nvPr>
            <p:ph sz="quarter" idx="15" hasCustomPrompt="1"/>
          </p:nvPr>
        </p:nvSpPr>
        <p:spPr>
          <a:xfrm>
            <a:off x="620449" y="1126484"/>
            <a:ext cx="7902539"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8"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9" name="Picture 18" descr="IFS Logotype"/>
          <p:cNvPicPr>
            <a:picLocks noChangeAspect="1"/>
          </p:cNvPicPr>
          <p:nvPr userDrawn="1"/>
        </p:nvPicPr>
        <p:blipFill>
          <a:blip r:embed="rId4" cstate="print"/>
          <a:stretch>
            <a:fillRect/>
          </a:stretch>
        </p:blipFill>
        <p:spPr>
          <a:xfrm>
            <a:off x="8165000" y="4608000"/>
            <a:ext cx="367440" cy="367440"/>
          </a:xfrm>
          <a:prstGeom prst="rect">
            <a:avLst/>
          </a:prstGeom>
        </p:spPr>
      </p:pic>
      <p:sp>
        <p:nvSpPr>
          <p:cNvPr id="5" name="Date Placeholder 4"/>
          <p:cNvSpPr>
            <a:spLocks noGrp="1"/>
          </p:cNvSpPr>
          <p:nvPr>
            <p:ph type="dt" sz="half" idx="16"/>
          </p:nvPr>
        </p:nvSpPr>
        <p:spPr/>
        <p:txBody>
          <a:bodyPr/>
          <a:lstStyle/>
          <a:p>
            <a:fld id="{1C43C54C-2126-4DA7-8F8E-758C47D5B2D5}" type="datetime4">
              <a:rPr lang="en-US" smtClean="0"/>
              <a:t>February 9, 2015</a:t>
            </a:fld>
            <a:endParaRPr lang="en-US" dirty="0"/>
          </a:p>
        </p:txBody>
      </p:sp>
      <p:sp>
        <p:nvSpPr>
          <p:cNvPr id="6" name="Footer Placeholder 5"/>
          <p:cNvSpPr>
            <a:spLocks noGrp="1"/>
          </p:cNvSpPr>
          <p:nvPr>
            <p:ph type="ftr" sz="quarter" idx="17"/>
          </p:nvPr>
        </p:nvSpPr>
        <p:spPr/>
        <p:txBody>
          <a:bodyPr/>
          <a:lstStyle/>
          <a:p>
            <a:r>
              <a:rPr lang="en-US" smtClean="0"/>
              <a:t>© 2015 IFS</a:t>
            </a:r>
            <a:endParaRPr lang="en-US" dirty="0"/>
          </a:p>
        </p:txBody>
      </p:sp>
      <p:sp>
        <p:nvSpPr>
          <p:cNvPr id="7" name="Slide Number Placeholder 6"/>
          <p:cNvSpPr>
            <a:spLocks noGrp="1"/>
          </p:cNvSpPr>
          <p:nvPr>
            <p:ph type="sldNum" sz="quarter" idx="18"/>
          </p:nvPr>
        </p:nvSpPr>
        <p:spPr/>
        <p:txBody>
          <a:bodyPr/>
          <a:lstStyle/>
          <a:p>
            <a:fld id="{2BBAD9CF-A348-4314-88B7-5C65D1F6E189}" type="slidenum">
              <a:rPr lang="en-US" smtClean="0"/>
              <a:pPr/>
              <a:t>‹#›</a:t>
            </a:fld>
            <a:endParaRPr lang="en-US" dirty="0"/>
          </a:p>
        </p:txBody>
      </p:sp>
      <p:sp>
        <p:nvSpPr>
          <p:cNvPr id="13"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6"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ulleted List and Two Pictures">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5812613" y="1126484"/>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Picture Placeholder 12"/>
          <p:cNvSpPr>
            <a:spLocks noGrp="1"/>
          </p:cNvSpPr>
          <p:nvPr>
            <p:ph type="pic" sz="quarter" idx="17"/>
          </p:nvPr>
        </p:nvSpPr>
        <p:spPr>
          <a:xfrm>
            <a:off x="5812613" y="2889676"/>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4" name="Content Placeholder 11"/>
          <p:cNvSpPr>
            <a:spLocks noGrp="1"/>
          </p:cNvSpPr>
          <p:nvPr>
            <p:ph sz="quarter" idx="15" hasCustomPrompt="1"/>
          </p:nvPr>
        </p:nvSpPr>
        <p:spPr>
          <a:xfrm>
            <a:off x="620448" y="1126484"/>
            <a:ext cx="4865613"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5" name="Rectangle 14"/>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7" name="Date Placeholder 2"/>
          <p:cNvSpPr>
            <a:spLocks noGrp="1"/>
          </p:cNvSpPr>
          <p:nvPr>
            <p:ph type="dt" sz="half" idx="10"/>
          </p:nvPr>
        </p:nvSpPr>
        <p:spPr>
          <a:xfrm>
            <a:off x="620448" y="4909997"/>
            <a:ext cx="1142929" cy="122444"/>
          </a:xfrm>
        </p:spPr>
        <p:txBody>
          <a:bodyPr/>
          <a:lstStyle>
            <a:lvl1pPr>
              <a:defRPr sz="800"/>
            </a:lvl1pPr>
          </a:lstStyle>
          <a:p>
            <a:fld id="{B1F27A83-F9C1-44DA-BF1B-58724E6AC0AD}" type="datetime4">
              <a:rPr lang="en-US" smtClean="0"/>
              <a:t>February 9, 2015</a:t>
            </a:fld>
            <a:endParaRPr lang="en-US" dirty="0"/>
          </a:p>
        </p:txBody>
      </p:sp>
      <p:sp>
        <p:nvSpPr>
          <p:cNvPr id="18"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9"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1"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2" name="Picture 21" descr="IFS Logotype"/>
          <p:cNvPicPr>
            <a:picLocks noChangeAspect="1"/>
          </p:cNvPicPr>
          <p:nvPr userDrawn="1"/>
        </p:nvPicPr>
        <p:blipFill>
          <a:blip r:embed="rId3" cstate="print"/>
          <a:stretch>
            <a:fillRect/>
          </a:stretch>
        </p:blipFill>
        <p:spPr>
          <a:xfrm>
            <a:off x="8165000" y="4608000"/>
            <a:ext cx="367440" cy="367440"/>
          </a:xfrm>
          <a:prstGeom prst="rect">
            <a:avLst/>
          </a:prstGeom>
        </p:spPr>
      </p:pic>
      <p:sp>
        <p:nvSpPr>
          <p:cNvPr id="16"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20"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ulleted List (Arrow) and Two Pictures">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5812613" y="1126484"/>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Picture Placeholder 12"/>
          <p:cNvSpPr>
            <a:spLocks noGrp="1"/>
          </p:cNvSpPr>
          <p:nvPr>
            <p:ph type="pic" sz="quarter" idx="17"/>
          </p:nvPr>
        </p:nvSpPr>
        <p:spPr>
          <a:xfrm>
            <a:off x="5812613" y="2889676"/>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5" name="Content Placeholder 11"/>
          <p:cNvSpPr>
            <a:spLocks noGrp="1"/>
          </p:cNvSpPr>
          <p:nvPr>
            <p:ph sz="quarter" idx="15" hasCustomPrompt="1"/>
          </p:nvPr>
        </p:nvSpPr>
        <p:spPr>
          <a:xfrm>
            <a:off x="620448" y="1126484"/>
            <a:ext cx="4865613"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4" name="Rectangle 13"/>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7" name="Date Placeholder 2"/>
          <p:cNvSpPr>
            <a:spLocks noGrp="1"/>
          </p:cNvSpPr>
          <p:nvPr>
            <p:ph type="dt" sz="half" idx="10"/>
          </p:nvPr>
        </p:nvSpPr>
        <p:spPr>
          <a:xfrm>
            <a:off x="620448" y="4909997"/>
            <a:ext cx="1142929" cy="122444"/>
          </a:xfrm>
        </p:spPr>
        <p:txBody>
          <a:bodyPr/>
          <a:lstStyle>
            <a:lvl1pPr>
              <a:defRPr sz="800"/>
            </a:lvl1pPr>
          </a:lstStyle>
          <a:p>
            <a:fld id="{82C43002-4238-49BC-84AD-2DD878665325}" type="datetime4">
              <a:rPr lang="en-US" smtClean="0"/>
              <a:t>February 9, 2015</a:t>
            </a:fld>
            <a:endParaRPr lang="en-US" dirty="0"/>
          </a:p>
        </p:txBody>
      </p:sp>
      <p:sp>
        <p:nvSpPr>
          <p:cNvPr id="18"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9"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1"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2" name="Picture 21" descr="IFS Logotype"/>
          <p:cNvPicPr>
            <a:picLocks noChangeAspect="1"/>
          </p:cNvPicPr>
          <p:nvPr userDrawn="1"/>
        </p:nvPicPr>
        <p:blipFill>
          <a:blip r:embed="rId4" cstate="print"/>
          <a:stretch>
            <a:fillRect/>
          </a:stretch>
        </p:blipFill>
        <p:spPr>
          <a:xfrm>
            <a:off x="8165000" y="4608000"/>
            <a:ext cx="367440" cy="367440"/>
          </a:xfrm>
          <a:prstGeom prst="rect">
            <a:avLst/>
          </a:prstGeom>
        </p:spPr>
      </p:pic>
      <p:sp>
        <p:nvSpPr>
          <p:cNvPr id="16"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20"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Numbered List and Two Pictures">
    <p:spTree>
      <p:nvGrpSpPr>
        <p:cNvPr id="1" name=""/>
        <p:cNvGrpSpPr/>
        <p:nvPr/>
      </p:nvGrpSpPr>
      <p:grpSpPr>
        <a:xfrm>
          <a:off x="0" y="0"/>
          <a:ext cx="0" cy="0"/>
          <a:chOff x="0" y="0"/>
          <a:chExt cx="0" cy="0"/>
        </a:xfrm>
      </p:grpSpPr>
      <p:sp>
        <p:nvSpPr>
          <p:cNvPr id="12" name="Content Placeholder 11"/>
          <p:cNvSpPr>
            <a:spLocks noGrp="1"/>
          </p:cNvSpPr>
          <p:nvPr>
            <p:ph sz="quarter" idx="15" hasCustomPrompt="1"/>
          </p:nvPr>
        </p:nvSpPr>
        <p:spPr>
          <a:xfrm>
            <a:off x="620448" y="1126484"/>
            <a:ext cx="4865613" cy="3281495"/>
          </a:xfrm>
          <a:prstGeom prst="rect">
            <a:avLst/>
          </a:prstGeom>
        </p:spPr>
        <p:txBody>
          <a:bodyPr lIns="0" tIns="0" rIns="0" bIns="0"/>
          <a:lstStyle>
            <a:lvl1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1pPr>
            <a:lvl2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2pPr>
            <a:lvl3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7pPr>
            <a:lvl8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8pPr>
            <a:lvl9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9pPr>
          </a:lstStyle>
          <a:p>
            <a:pPr lvl="0"/>
            <a:r>
              <a:rPr lang="en-US" dirty="0" smtClean="0"/>
              <a:t>Click to add numbered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3" name="Picture Placeholder 12"/>
          <p:cNvSpPr>
            <a:spLocks noGrp="1"/>
          </p:cNvSpPr>
          <p:nvPr>
            <p:ph type="pic" sz="quarter" idx="16"/>
          </p:nvPr>
        </p:nvSpPr>
        <p:spPr>
          <a:xfrm>
            <a:off x="5812613" y="1126484"/>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4" name="Picture Placeholder 12"/>
          <p:cNvSpPr>
            <a:spLocks noGrp="1"/>
          </p:cNvSpPr>
          <p:nvPr>
            <p:ph type="pic" sz="quarter" idx="17"/>
          </p:nvPr>
        </p:nvSpPr>
        <p:spPr>
          <a:xfrm>
            <a:off x="5812613" y="2889676"/>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5" name="Rectangle 14"/>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7" name="Date Placeholder 2"/>
          <p:cNvSpPr>
            <a:spLocks noGrp="1"/>
          </p:cNvSpPr>
          <p:nvPr>
            <p:ph type="dt" sz="half" idx="10"/>
          </p:nvPr>
        </p:nvSpPr>
        <p:spPr>
          <a:xfrm>
            <a:off x="620448" y="4909997"/>
            <a:ext cx="1142929" cy="122444"/>
          </a:xfrm>
        </p:spPr>
        <p:txBody>
          <a:bodyPr/>
          <a:lstStyle>
            <a:lvl1pPr>
              <a:defRPr sz="800"/>
            </a:lvl1pPr>
          </a:lstStyle>
          <a:p>
            <a:fld id="{A7643ACA-223C-46E2-98BF-39FEE5B661B7}" type="datetime4">
              <a:rPr lang="en-US" smtClean="0"/>
              <a:t>February 9, 2015</a:t>
            </a:fld>
            <a:endParaRPr lang="en-US" dirty="0"/>
          </a:p>
        </p:txBody>
      </p:sp>
      <p:sp>
        <p:nvSpPr>
          <p:cNvPr id="18"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9"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1"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2" name="Picture 21"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6"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20"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wo Texts">
    <p:spTree>
      <p:nvGrpSpPr>
        <p:cNvPr id="1" name=""/>
        <p:cNvGrpSpPr/>
        <p:nvPr/>
      </p:nvGrpSpPr>
      <p:grpSpPr>
        <a:xfrm>
          <a:off x="0" y="0"/>
          <a:ext cx="0" cy="0"/>
          <a:chOff x="0" y="0"/>
          <a:chExt cx="0" cy="0"/>
        </a:xfrm>
      </p:grpSpPr>
      <p:sp>
        <p:nvSpPr>
          <p:cNvPr id="14" name="Content Placeholder 14"/>
          <p:cNvSpPr>
            <a:spLocks noGrp="1"/>
          </p:cNvSpPr>
          <p:nvPr>
            <p:ph sz="quarter" idx="15" hasCustomPrompt="1"/>
          </p:nvPr>
        </p:nvSpPr>
        <p:spPr>
          <a:xfrm>
            <a:off x="4734992" y="1126484"/>
            <a:ext cx="3787994" cy="3281495"/>
          </a:xfrm>
          <a:prstGeom prst="rect">
            <a:avLst/>
          </a:prstGeom>
        </p:spPr>
        <p:txBody>
          <a:bodyPr lIns="0" tIns="0" rIns="0" bIns="0"/>
          <a:lstStyle>
            <a:lvl1pPr>
              <a:defRPr baseline="0"/>
            </a:lvl1pPr>
            <a:lvl5pPr>
              <a:defRPr/>
            </a:lvl5pPr>
            <a:lvl8pPr>
              <a:buAutoNum type="arabicPeriod"/>
              <a:defRPr/>
            </a:lvl8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5" name="Content Placeholder 14"/>
          <p:cNvSpPr>
            <a:spLocks noGrp="1"/>
          </p:cNvSpPr>
          <p:nvPr>
            <p:ph sz="quarter" idx="16" hasCustomPrompt="1"/>
          </p:nvPr>
        </p:nvSpPr>
        <p:spPr>
          <a:xfrm>
            <a:off x="620447" y="1126484"/>
            <a:ext cx="3787994" cy="3281495"/>
          </a:xfrm>
          <a:prstGeom prst="rect">
            <a:avLst/>
          </a:prstGeom>
        </p:spPr>
        <p:txBody>
          <a:bodyPr lIns="0" tIns="0" rIns="0" bIns="0"/>
          <a:lstStyle>
            <a:lvl1pPr>
              <a:defRPr baseline="0"/>
            </a:lvl1pPr>
            <a:lvl5pPr>
              <a:defRPr/>
            </a:lvl5pPr>
            <a:lvl8pPr>
              <a:buAutoNum type="arabicPeriod"/>
              <a:defRPr/>
            </a:lvl8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4A96C03D-E9F7-4F2B-A994-F06AE789D6E1}"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3"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9"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wo Bulleted Lists">
    <p:spTree>
      <p:nvGrpSpPr>
        <p:cNvPr id="1" name=""/>
        <p:cNvGrpSpPr/>
        <p:nvPr/>
      </p:nvGrpSpPr>
      <p:grpSpPr>
        <a:xfrm>
          <a:off x="0" y="0"/>
          <a:ext cx="0" cy="0"/>
          <a:chOff x="0" y="0"/>
          <a:chExt cx="0" cy="0"/>
        </a:xfrm>
      </p:grpSpPr>
      <p:sp>
        <p:nvSpPr>
          <p:cNvPr id="13" name="Content Placeholder 11"/>
          <p:cNvSpPr>
            <a:spLocks noGrp="1"/>
          </p:cNvSpPr>
          <p:nvPr>
            <p:ph sz="quarter" idx="15" hasCustomPrompt="1"/>
          </p:nvPr>
        </p:nvSpPr>
        <p:spPr>
          <a:xfrm>
            <a:off x="4734992" y="1126484"/>
            <a:ext cx="3787994"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4" name="Content Placeholder 11"/>
          <p:cNvSpPr>
            <a:spLocks noGrp="1"/>
          </p:cNvSpPr>
          <p:nvPr>
            <p:ph sz="quarter" idx="16" hasCustomPrompt="1"/>
          </p:nvPr>
        </p:nvSpPr>
        <p:spPr>
          <a:xfrm>
            <a:off x="620447" y="1126484"/>
            <a:ext cx="3787994"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2F2E82C4-4408-4863-9C6B-5657A9C3F40A}"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3" cstate="print"/>
          <a:stretch>
            <a:fillRect/>
          </a:stretch>
        </p:blipFill>
        <p:spPr>
          <a:xfrm>
            <a:off x="8165000" y="4608000"/>
            <a:ext cx="367440" cy="367440"/>
          </a:xfrm>
          <a:prstGeom prst="rect">
            <a:avLst/>
          </a:prstGeom>
        </p:spPr>
      </p:pic>
      <p:sp>
        <p:nvSpPr>
          <p:cNvPr id="1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9"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wo Bulleted Lists (Arrow)">
    <p:spTree>
      <p:nvGrpSpPr>
        <p:cNvPr id="1" name=""/>
        <p:cNvGrpSpPr/>
        <p:nvPr/>
      </p:nvGrpSpPr>
      <p:grpSpPr>
        <a:xfrm>
          <a:off x="0" y="0"/>
          <a:ext cx="0" cy="0"/>
          <a:chOff x="0" y="0"/>
          <a:chExt cx="0" cy="0"/>
        </a:xfrm>
      </p:grpSpPr>
      <p:sp>
        <p:nvSpPr>
          <p:cNvPr id="13" name="Content Placeholder 11"/>
          <p:cNvSpPr>
            <a:spLocks noGrp="1"/>
          </p:cNvSpPr>
          <p:nvPr>
            <p:ph sz="quarter" idx="15" hasCustomPrompt="1"/>
          </p:nvPr>
        </p:nvSpPr>
        <p:spPr>
          <a:xfrm>
            <a:off x="4734992" y="1126484"/>
            <a:ext cx="3787994"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4" name="Content Placeholder 11"/>
          <p:cNvSpPr>
            <a:spLocks noGrp="1"/>
          </p:cNvSpPr>
          <p:nvPr>
            <p:ph sz="quarter" idx="16" hasCustomPrompt="1"/>
          </p:nvPr>
        </p:nvSpPr>
        <p:spPr>
          <a:xfrm>
            <a:off x="620447" y="1126484"/>
            <a:ext cx="3787994" cy="3281495"/>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9pPr>
          </a:lstStyle>
          <a:p>
            <a:pPr lvl="0"/>
            <a:r>
              <a:rPr lang="en-US" dirty="0" smtClean="0"/>
              <a:t>Click to add bulleted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CD3F5DC3-348E-49ED-A834-037A8A9AF8CF}"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4" cstate="print"/>
          <a:stretch>
            <a:fillRect/>
          </a:stretch>
        </p:blipFill>
        <p:spPr>
          <a:xfrm>
            <a:off x="8165000" y="4608000"/>
            <a:ext cx="367440" cy="367440"/>
          </a:xfrm>
          <a:prstGeom prst="rect">
            <a:avLst/>
          </a:prstGeom>
        </p:spPr>
      </p:pic>
      <p:sp>
        <p:nvSpPr>
          <p:cNvPr id="1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9"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wo Numbered Lists">
    <p:spTree>
      <p:nvGrpSpPr>
        <p:cNvPr id="1" name=""/>
        <p:cNvGrpSpPr/>
        <p:nvPr/>
      </p:nvGrpSpPr>
      <p:grpSpPr>
        <a:xfrm>
          <a:off x="0" y="0"/>
          <a:ext cx="0" cy="0"/>
          <a:chOff x="0" y="0"/>
          <a:chExt cx="0" cy="0"/>
        </a:xfrm>
      </p:grpSpPr>
      <p:sp>
        <p:nvSpPr>
          <p:cNvPr id="12" name="Content Placeholder 11"/>
          <p:cNvSpPr>
            <a:spLocks noGrp="1"/>
          </p:cNvSpPr>
          <p:nvPr>
            <p:ph sz="quarter" idx="15" hasCustomPrompt="1"/>
          </p:nvPr>
        </p:nvSpPr>
        <p:spPr>
          <a:xfrm>
            <a:off x="620447" y="1126484"/>
            <a:ext cx="3787994" cy="3281495"/>
          </a:xfrm>
          <a:prstGeom prst="rect">
            <a:avLst/>
          </a:prstGeom>
        </p:spPr>
        <p:txBody>
          <a:bodyPr lIns="0" tIns="0" rIns="0" bIns="0"/>
          <a:lstStyle>
            <a:lvl1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1pPr>
            <a:lvl2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2pPr>
            <a:lvl3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7pPr>
            <a:lvl8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8pPr>
            <a:lvl9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9pPr>
          </a:lstStyle>
          <a:p>
            <a:pPr lvl="0"/>
            <a:r>
              <a:rPr lang="en-US" dirty="0" smtClean="0"/>
              <a:t>Click to add numbered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1" name="Content Placeholder 11"/>
          <p:cNvSpPr>
            <a:spLocks noGrp="1"/>
          </p:cNvSpPr>
          <p:nvPr>
            <p:ph sz="quarter" idx="16" hasCustomPrompt="1"/>
          </p:nvPr>
        </p:nvSpPr>
        <p:spPr>
          <a:xfrm>
            <a:off x="4734992" y="1126484"/>
            <a:ext cx="3787994" cy="3281495"/>
          </a:xfrm>
          <a:prstGeom prst="rect">
            <a:avLst/>
          </a:prstGeom>
        </p:spPr>
        <p:txBody>
          <a:bodyPr lIns="0" tIns="0" rIns="0" bIns="0"/>
          <a:lstStyle>
            <a:lvl1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1pPr>
            <a:lvl2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2pPr>
            <a:lvl3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7pPr>
            <a:lvl8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8pPr>
            <a:lvl9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9pPr>
          </a:lstStyle>
          <a:p>
            <a:pPr lvl="0"/>
            <a:r>
              <a:rPr lang="en-US" dirty="0" smtClean="0"/>
              <a:t>Click to add numbered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0"/>
            <a:r>
              <a:rPr lang="en-US" dirty="0" smtClean="0"/>
              <a:t>Eighth level</a:t>
            </a:r>
          </a:p>
          <a:p>
            <a:pPr lvl="1"/>
            <a:r>
              <a:rPr lang="en-US" dirty="0" smtClean="0"/>
              <a:t>Ninth level</a:t>
            </a:r>
          </a:p>
        </p:txBody>
      </p:sp>
      <p:sp>
        <p:nvSpPr>
          <p:cNvPr id="13" name="Rectangle 12"/>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5" name="Date Placeholder 2"/>
          <p:cNvSpPr>
            <a:spLocks noGrp="1"/>
          </p:cNvSpPr>
          <p:nvPr>
            <p:ph type="dt" sz="half" idx="10"/>
          </p:nvPr>
        </p:nvSpPr>
        <p:spPr>
          <a:xfrm>
            <a:off x="620448" y="4909997"/>
            <a:ext cx="1142929" cy="122444"/>
          </a:xfrm>
        </p:spPr>
        <p:txBody>
          <a:bodyPr/>
          <a:lstStyle>
            <a:lvl1pPr>
              <a:defRPr sz="800"/>
            </a:lvl1pPr>
          </a:lstStyle>
          <a:p>
            <a:fld id="{70B88B6B-FB2C-4215-B67A-D42A5CD15E41}" type="datetime4">
              <a:rPr lang="en-US" smtClean="0"/>
              <a:t>February 9, 2015</a:t>
            </a:fld>
            <a:endParaRPr lang="en-US" dirty="0"/>
          </a:p>
        </p:txBody>
      </p:sp>
      <p:sp>
        <p:nvSpPr>
          <p:cNvPr id="16"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7"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9"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0" name="Picture 19"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4"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8"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icture (4:3) 1">
    <p:spTree>
      <p:nvGrpSpPr>
        <p:cNvPr id="1" name=""/>
        <p:cNvGrpSpPr/>
        <p:nvPr/>
      </p:nvGrpSpPr>
      <p:grpSpPr>
        <a:xfrm>
          <a:off x="0" y="0"/>
          <a:ext cx="0" cy="0"/>
          <a:chOff x="0" y="0"/>
          <a:chExt cx="0" cy="0"/>
        </a:xfrm>
      </p:grpSpPr>
      <p:sp>
        <p:nvSpPr>
          <p:cNvPr id="12" name="Picture Placeholder 11"/>
          <p:cNvSpPr>
            <a:spLocks noGrp="1"/>
          </p:cNvSpPr>
          <p:nvPr>
            <p:ph type="pic" sz="quarter" idx="15" hasCustomPrompt="1"/>
          </p:nvPr>
        </p:nvSpPr>
        <p:spPr>
          <a:xfrm>
            <a:off x="1632758" y="1126485"/>
            <a:ext cx="5877921" cy="3305983"/>
          </a:xfrm>
          <a:prstGeom prst="rect">
            <a:avLst/>
          </a:prstGeom>
        </p:spPr>
        <p:txBody>
          <a:bodyPr wrap="square"/>
          <a:lstStyle>
            <a:lvl1pPr algn="ctr">
              <a:spcBef>
                <a:spcPts val="0"/>
              </a:spcBef>
              <a:defRPr baseline="0"/>
            </a:lvl1pPr>
          </a:lstStyle>
          <a:p>
            <a:r>
              <a:rPr lang="en-US" dirty="0" smtClean="0"/>
              <a:t>Click icon to add picture (4:3)</a:t>
            </a:r>
            <a:endParaRPr lang="en-US" dirty="0"/>
          </a:p>
        </p:txBody>
      </p:sp>
      <p:sp>
        <p:nvSpPr>
          <p:cNvPr id="11" name="Rectangle 10"/>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4" name="Date Placeholder 2"/>
          <p:cNvSpPr>
            <a:spLocks noGrp="1"/>
          </p:cNvSpPr>
          <p:nvPr>
            <p:ph type="dt" sz="half" idx="10"/>
          </p:nvPr>
        </p:nvSpPr>
        <p:spPr>
          <a:xfrm>
            <a:off x="620448" y="4909997"/>
            <a:ext cx="1142929" cy="122444"/>
          </a:xfrm>
        </p:spPr>
        <p:txBody>
          <a:bodyPr/>
          <a:lstStyle>
            <a:lvl1pPr>
              <a:defRPr sz="800"/>
            </a:lvl1pPr>
          </a:lstStyle>
          <a:p>
            <a:fld id="{CDCB5D3E-2929-45AF-9E2F-6E9745C04644}" type="datetime4">
              <a:rPr lang="en-US" smtClean="0"/>
              <a:t>February 9, 2015</a:t>
            </a:fld>
            <a:endParaRPr lang="en-US" dirty="0"/>
          </a:p>
        </p:txBody>
      </p:sp>
      <p:sp>
        <p:nvSpPr>
          <p:cNvPr id="15"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6"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8"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9" name="Picture 18"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3"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7"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icture (4:3) 2">
    <p:spTree>
      <p:nvGrpSpPr>
        <p:cNvPr id="1" name=""/>
        <p:cNvGrpSpPr/>
        <p:nvPr/>
      </p:nvGrpSpPr>
      <p:grpSpPr>
        <a:xfrm>
          <a:off x="0" y="0"/>
          <a:ext cx="0" cy="0"/>
          <a:chOff x="0" y="0"/>
          <a:chExt cx="0" cy="0"/>
        </a:xfrm>
      </p:grpSpPr>
      <p:sp>
        <p:nvSpPr>
          <p:cNvPr id="12" name="Picture Placeholder 11"/>
          <p:cNvSpPr>
            <a:spLocks noGrp="1"/>
          </p:cNvSpPr>
          <p:nvPr>
            <p:ph type="pic" sz="quarter" idx="15" hasCustomPrompt="1"/>
          </p:nvPr>
        </p:nvSpPr>
        <p:spPr>
          <a:xfrm>
            <a:off x="1371517" y="832619"/>
            <a:ext cx="6400403" cy="3599849"/>
          </a:xfrm>
          <a:prstGeom prst="rect">
            <a:avLst/>
          </a:prstGeom>
        </p:spPr>
        <p:txBody>
          <a:bodyPr wrap="square"/>
          <a:lstStyle>
            <a:lvl1pPr algn="ctr">
              <a:spcBef>
                <a:spcPts val="0"/>
              </a:spcBef>
              <a:defRPr baseline="0"/>
            </a:lvl1pPr>
          </a:lstStyle>
          <a:p>
            <a:r>
              <a:rPr lang="en-US" dirty="0" smtClean="0"/>
              <a:t>Click icon to add picture (4:3)</a:t>
            </a:r>
            <a:endParaRPr lang="en-US" dirty="0"/>
          </a:p>
        </p:txBody>
      </p:sp>
      <p:sp>
        <p:nvSpPr>
          <p:cNvPr id="11" name="Rectangle 10"/>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4" name="Date Placeholder 2"/>
          <p:cNvSpPr>
            <a:spLocks noGrp="1"/>
          </p:cNvSpPr>
          <p:nvPr>
            <p:ph type="dt" sz="half" idx="10"/>
          </p:nvPr>
        </p:nvSpPr>
        <p:spPr>
          <a:xfrm>
            <a:off x="620448" y="4909997"/>
            <a:ext cx="1142929" cy="122444"/>
          </a:xfrm>
        </p:spPr>
        <p:txBody>
          <a:bodyPr/>
          <a:lstStyle>
            <a:lvl1pPr>
              <a:defRPr sz="800"/>
            </a:lvl1pPr>
          </a:lstStyle>
          <a:p>
            <a:fld id="{3E9C71FD-B6D4-4C56-9C64-B54DBCA5C474}" type="datetime4">
              <a:rPr lang="en-US" smtClean="0"/>
              <a:t>February 9, 2015</a:t>
            </a:fld>
            <a:endParaRPr lang="en-US" dirty="0"/>
          </a:p>
        </p:txBody>
      </p:sp>
      <p:sp>
        <p:nvSpPr>
          <p:cNvPr id="15"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6"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8"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9" name="Picture 18"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0"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icture (16:9)">
    <p:spTree>
      <p:nvGrpSpPr>
        <p:cNvPr id="1" name=""/>
        <p:cNvGrpSpPr/>
        <p:nvPr/>
      </p:nvGrpSpPr>
      <p:grpSpPr>
        <a:xfrm>
          <a:off x="0" y="0"/>
          <a:ext cx="0" cy="0"/>
          <a:chOff x="0" y="0"/>
          <a:chExt cx="0" cy="0"/>
        </a:xfrm>
      </p:grpSpPr>
      <p:sp>
        <p:nvSpPr>
          <p:cNvPr id="12" name="Picture Placeholder 11"/>
          <p:cNvSpPr>
            <a:spLocks noGrp="1"/>
          </p:cNvSpPr>
          <p:nvPr>
            <p:ph type="pic" sz="quarter" idx="15" hasCustomPrompt="1"/>
          </p:nvPr>
        </p:nvSpPr>
        <p:spPr>
          <a:xfrm>
            <a:off x="653103" y="1126485"/>
            <a:ext cx="7837228" cy="3305983"/>
          </a:xfrm>
          <a:prstGeom prst="rect">
            <a:avLst/>
          </a:prstGeom>
        </p:spPr>
        <p:txBody>
          <a:bodyPr wrap="square"/>
          <a:lstStyle>
            <a:lvl1pPr algn="ctr">
              <a:spcBef>
                <a:spcPts val="0"/>
              </a:spcBef>
              <a:defRPr baseline="0"/>
            </a:lvl1pPr>
          </a:lstStyle>
          <a:p>
            <a:r>
              <a:rPr lang="en-US" dirty="0" smtClean="0"/>
              <a:t>Click icon to add picture (16:9)</a:t>
            </a:r>
            <a:endParaRPr lang="en-US" dirty="0"/>
          </a:p>
        </p:txBody>
      </p:sp>
      <p:sp>
        <p:nvSpPr>
          <p:cNvPr id="11" name="Rectangle 10"/>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4" name="Date Placeholder 2"/>
          <p:cNvSpPr>
            <a:spLocks noGrp="1"/>
          </p:cNvSpPr>
          <p:nvPr>
            <p:ph type="dt" sz="half" idx="10"/>
          </p:nvPr>
        </p:nvSpPr>
        <p:spPr>
          <a:xfrm>
            <a:off x="620448" y="4909997"/>
            <a:ext cx="1142929" cy="122444"/>
          </a:xfrm>
        </p:spPr>
        <p:txBody>
          <a:bodyPr/>
          <a:lstStyle>
            <a:lvl1pPr>
              <a:defRPr sz="800"/>
            </a:lvl1pPr>
          </a:lstStyle>
          <a:p>
            <a:fld id="{2AD29C57-7432-44B9-9618-FE95E997917E}" type="datetime4">
              <a:rPr lang="en-US" smtClean="0"/>
              <a:t>February 9, 2015</a:t>
            </a:fld>
            <a:endParaRPr lang="en-US" dirty="0"/>
          </a:p>
        </p:txBody>
      </p:sp>
      <p:sp>
        <p:nvSpPr>
          <p:cNvPr id="15"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6"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8"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9" name="Picture 18"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3"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7"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umbered List">
    <p:spTree>
      <p:nvGrpSpPr>
        <p:cNvPr id="1" name=""/>
        <p:cNvGrpSpPr/>
        <p:nvPr/>
      </p:nvGrpSpPr>
      <p:grpSpPr>
        <a:xfrm>
          <a:off x="0" y="0"/>
          <a:ext cx="0" cy="0"/>
          <a:chOff x="0" y="0"/>
          <a:chExt cx="0" cy="0"/>
        </a:xfrm>
      </p:grpSpPr>
      <p:sp>
        <p:nvSpPr>
          <p:cNvPr id="12" name="Content Placeholder 11"/>
          <p:cNvSpPr>
            <a:spLocks noGrp="1"/>
          </p:cNvSpPr>
          <p:nvPr>
            <p:ph sz="quarter" idx="15" hasCustomPrompt="1"/>
          </p:nvPr>
        </p:nvSpPr>
        <p:spPr>
          <a:xfrm>
            <a:off x="620449" y="1126484"/>
            <a:ext cx="7902539" cy="3281495"/>
          </a:xfrm>
          <a:prstGeom prst="rect">
            <a:avLst/>
          </a:prstGeom>
        </p:spPr>
        <p:txBody>
          <a:bodyPr lIns="0" tIns="0" rIns="0" bIns="0"/>
          <a:lstStyle>
            <a:lvl1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1pPr>
            <a:lvl2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2pPr>
            <a:lvl3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Font typeface="+mj-lt"/>
              <a:buAutoNum type="arabicPeriod"/>
              <a:defRPr cap="none" baseline="0">
                <a:solidFill>
                  <a:srgbClr val="000000"/>
                </a:solidFill>
                <a:latin typeface="Franklin Gothic Book" pitchFamily="34" charset="0"/>
              </a:defRPr>
            </a:lvl7pPr>
            <a:lvl8pPr marL="848833" indent="-424416">
              <a:spcBef>
                <a:spcPts val="544"/>
              </a:spcBef>
              <a:buClr>
                <a:srgbClr val="873E8D"/>
              </a:buClr>
              <a:buFont typeface="+mj-lt"/>
              <a:buAutoNum type="alphaLcPeriod"/>
              <a:defRPr cap="none" baseline="0">
                <a:solidFill>
                  <a:srgbClr val="000000"/>
                </a:solidFill>
                <a:latin typeface="Franklin Gothic Book" pitchFamily="34" charset="0"/>
              </a:defRPr>
            </a:lvl8pPr>
            <a:lvl9pPr marL="1273249" indent="-424416">
              <a:spcBef>
                <a:spcPts val="544"/>
              </a:spcBef>
              <a:buClr>
                <a:srgbClr val="873E8D"/>
              </a:buClr>
              <a:buSzPct val="80000"/>
              <a:buFont typeface="+mj-lt"/>
              <a:buAutoNum type="romanUcPeriod"/>
              <a:defRPr cap="none" baseline="0">
                <a:solidFill>
                  <a:srgbClr val="000000"/>
                </a:solidFill>
                <a:latin typeface="Franklin Gothic Book" pitchFamily="34" charset="0"/>
              </a:defRPr>
            </a:lvl9pPr>
          </a:lstStyle>
          <a:p>
            <a:pPr lvl="0"/>
            <a:r>
              <a:rPr lang="en-US" dirty="0" smtClean="0"/>
              <a:t>Click to add numbered list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1" name="Rectangle 10"/>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8"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9" name="Picture 18"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5" name="Date Placeholder 4"/>
          <p:cNvSpPr>
            <a:spLocks noGrp="1"/>
          </p:cNvSpPr>
          <p:nvPr>
            <p:ph type="dt" sz="half" idx="16"/>
          </p:nvPr>
        </p:nvSpPr>
        <p:spPr/>
        <p:txBody>
          <a:bodyPr/>
          <a:lstStyle/>
          <a:p>
            <a:fld id="{0EF7DFCE-F531-4EEC-AFE9-1C4AEA827F79}" type="datetime4">
              <a:rPr lang="en-US" smtClean="0"/>
              <a:t>February 9, 2015</a:t>
            </a:fld>
            <a:endParaRPr lang="en-US" dirty="0"/>
          </a:p>
        </p:txBody>
      </p:sp>
      <p:sp>
        <p:nvSpPr>
          <p:cNvPr id="6" name="Footer Placeholder 5"/>
          <p:cNvSpPr>
            <a:spLocks noGrp="1"/>
          </p:cNvSpPr>
          <p:nvPr>
            <p:ph type="ftr" sz="quarter" idx="17"/>
          </p:nvPr>
        </p:nvSpPr>
        <p:spPr/>
        <p:txBody>
          <a:bodyPr/>
          <a:lstStyle/>
          <a:p>
            <a:r>
              <a:rPr lang="en-US" smtClean="0"/>
              <a:t>© 2015 IFS</a:t>
            </a:r>
            <a:endParaRPr lang="en-US" dirty="0"/>
          </a:p>
        </p:txBody>
      </p:sp>
      <p:sp>
        <p:nvSpPr>
          <p:cNvPr id="7" name="Slide Number Placeholder 6"/>
          <p:cNvSpPr>
            <a:spLocks noGrp="1"/>
          </p:cNvSpPr>
          <p:nvPr>
            <p:ph type="sldNum" sz="quarter" idx="18"/>
          </p:nvPr>
        </p:nvSpPr>
        <p:spPr/>
        <p:txBody>
          <a:bodyPr/>
          <a:lstStyle/>
          <a:p>
            <a:fld id="{2BBAD9CF-A348-4314-88B7-5C65D1F6E189}" type="slidenum">
              <a:rPr lang="en-US" smtClean="0"/>
              <a:pPr/>
              <a:t>‹#›</a:t>
            </a:fld>
            <a:endParaRPr lang="en-US" dirty="0"/>
          </a:p>
        </p:txBody>
      </p:sp>
      <p:sp>
        <p:nvSpPr>
          <p:cNvPr id="13"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6"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icture (4:3) Fullscreen">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lvl1pPr>
              <a:defRPr sz="800"/>
            </a:lvl1pPr>
          </a:lstStyle>
          <a:p>
            <a:r>
              <a:rPr lang="en-US" smtClean="0"/>
              <a:t>© 2015 IFS</a:t>
            </a:r>
            <a:endParaRPr lang="en-US" dirty="0"/>
          </a:p>
        </p:txBody>
      </p:sp>
      <p:sp>
        <p:nvSpPr>
          <p:cNvPr id="12" name="Picture Placeholder 11"/>
          <p:cNvSpPr>
            <a:spLocks noGrp="1"/>
          </p:cNvSpPr>
          <p:nvPr>
            <p:ph type="pic" sz="quarter" idx="15"/>
          </p:nvPr>
        </p:nvSpPr>
        <p:spPr>
          <a:xfrm>
            <a:off x="1" y="0"/>
            <a:ext cx="9143433" cy="5143500"/>
          </a:xfrm>
          <a:prstGeom prst="rect">
            <a:avLst/>
          </a:prstGeom>
        </p:spPr>
        <p:txBody>
          <a:bodyPr wrap="square"/>
          <a:lstStyle>
            <a:lvl1pPr algn="ctr">
              <a:spcBef>
                <a:spcPts val="0"/>
              </a:spcBef>
              <a:defRPr baseline="0"/>
            </a:lvl1pPr>
          </a:lstStyle>
          <a:p>
            <a:r>
              <a:rPr lang="en-US" smtClean="0"/>
              <a:t>Click icon to add picture</a:t>
            </a:r>
            <a:endParaRPr lang="en-US" dirty="0"/>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Component chart">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lvl1pPr>
              <a:defRPr sz="800"/>
            </a:lvl1pPr>
          </a:lstStyle>
          <a:p>
            <a:r>
              <a:rPr lang="en-US" smtClean="0"/>
              <a:t>© 2015 IFS</a:t>
            </a:r>
            <a:endParaRPr lang="en-US" dirty="0"/>
          </a:p>
        </p:txBody>
      </p:sp>
      <p:grpSp>
        <p:nvGrpSpPr>
          <p:cNvPr id="2" name="Group 1"/>
          <p:cNvGrpSpPr/>
          <p:nvPr userDrawn="1"/>
        </p:nvGrpSpPr>
        <p:grpSpPr>
          <a:xfrm>
            <a:off x="971600" y="398829"/>
            <a:ext cx="7200799" cy="4477177"/>
            <a:chOff x="971600" y="398829"/>
            <a:chExt cx="7200799" cy="4477177"/>
          </a:xfrm>
        </p:grpSpPr>
        <p:sp>
          <p:nvSpPr>
            <p:cNvPr id="6" name="Rectangle 5"/>
            <p:cNvSpPr/>
            <p:nvPr/>
          </p:nvSpPr>
          <p:spPr>
            <a:xfrm>
              <a:off x="972945" y="4658457"/>
              <a:ext cx="7196056" cy="217549"/>
            </a:xfrm>
            <a:prstGeom prst="rect">
              <a:avLst/>
            </a:prstGeom>
            <a:solidFill>
              <a:schemeClr val="tx2"/>
            </a:solidFill>
            <a:ln w="28575" cap="flat">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ctr"/>
            <a:lstStyle/>
            <a:p>
              <a:pPr algn="ctr" defTabSz="1008035" fontAlgn="auto">
                <a:lnSpc>
                  <a:spcPts val="900"/>
                </a:lnSpc>
                <a:spcBef>
                  <a:spcPts val="0"/>
                </a:spcBef>
                <a:spcAft>
                  <a:spcPts val="0"/>
                </a:spcAft>
                <a:defRPr/>
              </a:pPr>
              <a:r>
                <a:rPr lang="en-US" sz="1000" cap="all" dirty="0" smtClean="0">
                  <a:latin typeface="+mj-lt"/>
                </a:rPr>
                <a:t>IFS Foundation1</a:t>
              </a:r>
              <a:r>
                <a:rPr lang="en-US" sz="1000" cap="all" baseline="30000" dirty="0" smtClean="0">
                  <a:latin typeface="+mj-lt"/>
                </a:rPr>
                <a:t>™</a:t>
              </a:r>
              <a:r>
                <a:rPr lang="en-US" sz="1000" cap="all" dirty="0" smtClean="0">
                  <a:latin typeface="+mj-lt"/>
                </a:rPr>
                <a:t>— ARCHITECTURE AND Technology</a:t>
              </a:r>
              <a:endParaRPr lang="sv-SE" sz="1000" cap="all" dirty="0">
                <a:latin typeface="+mj-lt"/>
              </a:endParaRPr>
            </a:p>
          </p:txBody>
        </p:sp>
        <p:grpSp>
          <p:nvGrpSpPr>
            <p:cNvPr id="7" name="Group 6"/>
            <p:cNvGrpSpPr/>
            <p:nvPr/>
          </p:nvGrpSpPr>
          <p:grpSpPr>
            <a:xfrm>
              <a:off x="972945" y="4315902"/>
              <a:ext cx="7199454" cy="285069"/>
              <a:chOff x="331200" y="5929075"/>
              <a:chExt cx="9389632" cy="396125"/>
            </a:xfrm>
          </p:grpSpPr>
          <p:sp>
            <p:nvSpPr>
              <p:cNvPr id="107" name="Rectangle 106"/>
              <p:cNvSpPr/>
              <p:nvPr/>
            </p:nvSpPr>
            <p:spPr>
              <a:xfrm>
                <a:off x="331200" y="5929075"/>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ACCOUNTING </a:t>
                </a:r>
                <a:br>
                  <a:rPr lang="sv-SE" sz="800" dirty="0" smtClean="0">
                    <a:solidFill>
                      <a:schemeClr val="bg1"/>
                    </a:solidFill>
                    <a:latin typeface="+mj-lt"/>
                  </a:rPr>
                </a:br>
                <a:r>
                  <a:rPr lang="sv-SE" sz="800" dirty="0" smtClean="0">
                    <a:solidFill>
                      <a:schemeClr val="bg1"/>
                    </a:solidFill>
                    <a:latin typeface="+mj-lt"/>
                  </a:rPr>
                  <a:t>RULES</a:t>
                </a:r>
              </a:p>
            </p:txBody>
          </p:sp>
          <p:sp>
            <p:nvSpPr>
              <p:cNvPr id="108" name="Rectangle 107"/>
              <p:cNvSpPr/>
              <p:nvPr/>
            </p:nvSpPr>
            <p:spPr>
              <a:xfrm>
                <a:off x="7436238" y="5929200"/>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CASE </a:t>
                </a:r>
                <a:br>
                  <a:rPr lang="sv-SE" sz="800" dirty="0" smtClean="0">
                    <a:solidFill>
                      <a:schemeClr val="bg1"/>
                    </a:solidFill>
                    <a:latin typeface="+mj-lt"/>
                  </a:rPr>
                </a:br>
                <a:r>
                  <a:rPr lang="sv-SE" sz="800" dirty="0" smtClean="0">
                    <a:solidFill>
                      <a:schemeClr val="bg1"/>
                    </a:solidFill>
                    <a:latin typeface="+mj-lt"/>
                  </a:rPr>
                  <a:t>MANAGEMENT</a:t>
                </a:r>
                <a:endParaRPr lang="sv-SE" sz="800" dirty="0">
                  <a:solidFill>
                    <a:schemeClr val="bg1"/>
                  </a:solidFill>
                  <a:latin typeface="+mj-lt"/>
                </a:endParaRPr>
              </a:p>
            </p:txBody>
          </p:sp>
          <p:sp>
            <p:nvSpPr>
              <p:cNvPr id="109" name="Rectangle 108"/>
              <p:cNvSpPr/>
              <p:nvPr/>
            </p:nvSpPr>
            <p:spPr>
              <a:xfrm>
                <a:off x="3883719" y="5929075"/>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DOCUMENT</a:t>
                </a:r>
              </a:p>
              <a:p>
                <a:pPr algn="ctr" defTabSz="1008035" fontAlgn="auto">
                  <a:lnSpc>
                    <a:spcPts val="800"/>
                  </a:lnSpc>
                  <a:spcBef>
                    <a:spcPts val="0"/>
                  </a:spcBef>
                  <a:spcAft>
                    <a:spcPts val="0"/>
                  </a:spcAft>
                  <a:defRPr/>
                </a:pPr>
                <a:r>
                  <a:rPr lang="sv-SE" sz="800" dirty="0" smtClean="0">
                    <a:solidFill>
                      <a:schemeClr val="bg1"/>
                    </a:solidFill>
                    <a:latin typeface="+mj-lt"/>
                  </a:rPr>
                  <a:t>MANAGEMENT</a:t>
                </a:r>
                <a:endParaRPr lang="sv-SE" sz="800" dirty="0">
                  <a:solidFill>
                    <a:schemeClr val="bg1"/>
                  </a:solidFill>
                  <a:latin typeface="+mj-lt"/>
                </a:endParaRPr>
              </a:p>
            </p:txBody>
          </p:sp>
          <p:sp>
            <p:nvSpPr>
              <p:cNvPr id="110" name="Rectangle 109"/>
              <p:cNvSpPr/>
              <p:nvPr/>
            </p:nvSpPr>
            <p:spPr>
              <a:xfrm>
                <a:off x="5067892" y="5929075"/>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BUSINESS</a:t>
                </a:r>
                <a:br>
                  <a:rPr lang="sv-SE" sz="800" dirty="0" smtClean="0">
                    <a:solidFill>
                      <a:schemeClr val="bg1"/>
                    </a:solidFill>
                    <a:latin typeface="+mj-lt"/>
                  </a:rPr>
                </a:br>
                <a:r>
                  <a:rPr lang="sv-SE" sz="800" dirty="0" smtClean="0">
                    <a:solidFill>
                      <a:schemeClr val="bg1"/>
                    </a:solidFill>
                    <a:latin typeface="+mj-lt"/>
                  </a:rPr>
                  <a:t>INTELLIGENCE</a:t>
                </a:r>
              </a:p>
            </p:txBody>
          </p:sp>
          <p:sp>
            <p:nvSpPr>
              <p:cNvPr id="111" name="Rectangle 110"/>
              <p:cNvSpPr/>
              <p:nvPr/>
            </p:nvSpPr>
            <p:spPr>
              <a:xfrm>
                <a:off x="8620411" y="5929075"/>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PROCESS</a:t>
                </a:r>
                <a:br>
                  <a:rPr lang="sv-SE" sz="800" dirty="0" smtClean="0">
                    <a:solidFill>
                      <a:schemeClr val="bg1"/>
                    </a:solidFill>
                    <a:latin typeface="+mj-lt"/>
                  </a:rPr>
                </a:br>
                <a:r>
                  <a:rPr lang="sv-SE" sz="800" dirty="0" smtClean="0">
                    <a:solidFill>
                      <a:schemeClr val="bg1"/>
                    </a:solidFill>
                    <a:latin typeface="+mj-lt"/>
                  </a:rPr>
                  <a:t>MODELS</a:t>
                </a:r>
                <a:endParaRPr lang="sv-SE" sz="800" dirty="0">
                  <a:solidFill>
                    <a:schemeClr val="bg1"/>
                  </a:solidFill>
                  <a:latin typeface="+mj-lt"/>
                </a:endParaRPr>
              </a:p>
            </p:txBody>
          </p:sp>
          <p:sp>
            <p:nvSpPr>
              <p:cNvPr id="112" name="Rectangle 111"/>
              <p:cNvSpPr/>
              <p:nvPr/>
            </p:nvSpPr>
            <p:spPr>
              <a:xfrm>
                <a:off x="6252065" y="5929075"/>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QUALITY</a:t>
                </a:r>
              </a:p>
              <a:p>
                <a:pPr algn="ctr" defTabSz="1008035" fontAlgn="auto">
                  <a:lnSpc>
                    <a:spcPts val="800"/>
                  </a:lnSpc>
                  <a:spcBef>
                    <a:spcPts val="0"/>
                  </a:spcBef>
                  <a:spcAft>
                    <a:spcPts val="0"/>
                  </a:spcAft>
                  <a:defRPr/>
                </a:pPr>
                <a:r>
                  <a:rPr lang="sv-SE" sz="800" dirty="0" smtClean="0">
                    <a:solidFill>
                      <a:schemeClr val="bg1"/>
                    </a:solidFill>
                    <a:latin typeface="+mj-lt"/>
                  </a:rPr>
                  <a:t>MANAGEMENT</a:t>
                </a:r>
              </a:p>
            </p:txBody>
          </p:sp>
          <p:sp>
            <p:nvSpPr>
              <p:cNvPr id="113" name="Rectangle 112"/>
              <p:cNvSpPr/>
              <p:nvPr/>
            </p:nvSpPr>
            <p:spPr>
              <a:xfrm>
                <a:off x="2699546" y="5929148"/>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LIFECYCLE</a:t>
                </a:r>
              </a:p>
              <a:p>
                <a:pPr algn="ctr" defTabSz="1008035" fontAlgn="auto">
                  <a:lnSpc>
                    <a:spcPts val="800"/>
                  </a:lnSpc>
                  <a:spcBef>
                    <a:spcPts val="0"/>
                  </a:spcBef>
                  <a:spcAft>
                    <a:spcPts val="0"/>
                  </a:spcAft>
                  <a:defRPr/>
                </a:pPr>
                <a:r>
                  <a:rPr lang="sv-SE" sz="800" dirty="0" smtClean="0">
                    <a:solidFill>
                      <a:schemeClr val="bg1"/>
                    </a:solidFill>
                    <a:latin typeface="+mj-lt"/>
                  </a:rPr>
                  <a:t>MANAGEMENT</a:t>
                </a:r>
              </a:p>
            </p:txBody>
          </p:sp>
          <p:sp>
            <p:nvSpPr>
              <p:cNvPr id="114" name="Rectangle 113"/>
              <p:cNvSpPr/>
              <p:nvPr/>
            </p:nvSpPr>
            <p:spPr>
              <a:xfrm>
                <a:off x="1515373" y="5929075"/>
                <a:ext cx="1100421" cy="396000"/>
              </a:xfrm>
              <a:prstGeom prst="rect">
                <a:avLst/>
              </a:prstGeom>
              <a:solidFill>
                <a:schemeClr val="tx1">
                  <a:lumMod val="65000"/>
                  <a:lumOff val="35000"/>
                </a:schemeClr>
              </a:solidFill>
              <a:ln w="28575">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solidFill>
                      <a:schemeClr val="bg1"/>
                    </a:solidFill>
                    <a:latin typeface="+mj-lt"/>
                  </a:rPr>
                  <a:t>SUSTAINABILITY MANAGEMENT</a:t>
                </a:r>
              </a:p>
            </p:txBody>
          </p:sp>
        </p:grpSp>
        <p:grpSp>
          <p:nvGrpSpPr>
            <p:cNvPr id="8" name="Group 7"/>
            <p:cNvGrpSpPr/>
            <p:nvPr/>
          </p:nvGrpSpPr>
          <p:grpSpPr>
            <a:xfrm>
              <a:off x="971600" y="398829"/>
              <a:ext cx="7200799" cy="3852927"/>
              <a:chOff x="329446" y="486000"/>
              <a:chExt cx="9391386" cy="5353939"/>
            </a:xfrm>
          </p:grpSpPr>
          <p:grpSp>
            <p:nvGrpSpPr>
              <p:cNvPr id="9" name="Group 8"/>
              <p:cNvGrpSpPr/>
              <p:nvPr/>
            </p:nvGrpSpPr>
            <p:grpSpPr>
              <a:xfrm>
                <a:off x="8747108" y="2837539"/>
                <a:ext cx="973724" cy="3000426"/>
                <a:chOff x="8747108" y="2837539"/>
                <a:chExt cx="973724" cy="3000426"/>
              </a:xfrm>
            </p:grpSpPr>
            <p:sp>
              <p:nvSpPr>
                <p:cNvPr id="100" name="Rectangle 99"/>
                <p:cNvSpPr/>
                <p:nvPr/>
              </p:nvSpPr>
              <p:spPr>
                <a:xfrm>
                  <a:off x="8748832" y="5189965"/>
                  <a:ext cx="972000" cy="648000"/>
                </a:xfrm>
                <a:prstGeom prst="rect">
                  <a:avLst/>
                </a:prstGeom>
                <a:solidFill>
                  <a:schemeClr val="accent2"/>
                </a:solidFill>
                <a:ln w="28575">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a:t>
                  </a:r>
                </a:p>
                <a:p>
                  <a:pPr algn="ctr" defTabSz="1008035" fontAlgn="auto">
                    <a:lnSpc>
                      <a:spcPts val="800"/>
                    </a:lnSpc>
                    <a:spcBef>
                      <a:spcPts val="0"/>
                    </a:spcBef>
                    <a:spcAft>
                      <a:spcPts val="0"/>
                    </a:spcAft>
                    <a:defRPr/>
                  </a:pPr>
                  <a:r>
                    <a:rPr lang="sv-SE" sz="800" dirty="0" smtClean="0">
                      <a:latin typeface="+mj-lt"/>
                    </a:rPr>
                    <a:t>BUSINESS</a:t>
                  </a:r>
                </a:p>
                <a:p>
                  <a:pPr algn="ctr" defTabSz="1008035" fontAlgn="auto">
                    <a:lnSpc>
                      <a:spcPts val="800"/>
                    </a:lnSpc>
                    <a:spcBef>
                      <a:spcPts val="0"/>
                    </a:spcBef>
                    <a:spcAft>
                      <a:spcPts val="0"/>
                    </a:spcAft>
                    <a:defRPr/>
                  </a:pPr>
                  <a:r>
                    <a:rPr lang="sv-SE" sz="800" dirty="0" smtClean="0">
                      <a:latin typeface="+mj-lt"/>
                    </a:rPr>
                    <a:t>ENABLERS</a:t>
                  </a:r>
                  <a:endParaRPr lang="sv-SE" sz="800" dirty="0">
                    <a:latin typeface="+mj-lt"/>
                  </a:endParaRPr>
                </a:p>
              </p:txBody>
            </p:sp>
            <p:sp>
              <p:nvSpPr>
                <p:cNvPr id="101" name="Rectangle 100"/>
                <p:cNvSpPr/>
                <p:nvPr/>
              </p:nvSpPr>
              <p:spPr>
                <a:xfrm flipH="1">
                  <a:off x="8747108" y="4716739"/>
                  <a:ext cx="972000" cy="396000"/>
                </a:xfrm>
                <a:prstGeom prst="rect">
                  <a:avLst/>
                </a:prstGeom>
                <a:solidFill>
                  <a:schemeClr val="accent2"/>
                </a:solidFill>
                <a:ln w="28575">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EVENT </a:t>
                  </a:r>
                </a:p>
                <a:p>
                  <a:pPr algn="ctr" defTabSz="1008035" fontAlgn="auto">
                    <a:lnSpc>
                      <a:spcPts val="700"/>
                    </a:lnSpc>
                    <a:spcBef>
                      <a:spcPts val="0"/>
                    </a:spcBef>
                    <a:spcAft>
                      <a:spcPts val="0"/>
                    </a:spcAft>
                    <a:defRPr/>
                  </a:pPr>
                  <a:r>
                    <a:rPr lang="sv-SE" sz="800" dirty="0" smtClean="0">
                      <a:latin typeface="+mj-lt"/>
                    </a:rPr>
                    <a:t>MANAGEMENT</a:t>
                  </a:r>
                  <a:endParaRPr lang="sv-SE" sz="800" dirty="0">
                    <a:latin typeface="+mj-lt"/>
                  </a:endParaRPr>
                </a:p>
              </p:txBody>
            </p:sp>
            <p:sp>
              <p:nvSpPr>
                <p:cNvPr id="102" name="Rectangle 101"/>
                <p:cNvSpPr/>
                <p:nvPr/>
              </p:nvSpPr>
              <p:spPr>
                <a:xfrm flipH="1">
                  <a:off x="8747108" y="4246939"/>
                  <a:ext cx="972000" cy="396000"/>
                </a:xfrm>
                <a:prstGeom prst="rect">
                  <a:avLst/>
                </a:prstGeom>
                <a:solidFill>
                  <a:schemeClr val="accent2"/>
                </a:solidFill>
                <a:ln w="28575">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SYSTEM </a:t>
                  </a:r>
                </a:p>
                <a:p>
                  <a:pPr algn="ctr" defTabSz="1008035" fontAlgn="auto">
                    <a:lnSpc>
                      <a:spcPts val="700"/>
                    </a:lnSpc>
                    <a:spcBef>
                      <a:spcPts val="0"/>
                    </a:spcBef>
                    <a:spcAft>
                      <a:spcPts val="0"/>
                    </a:spcAft>
                    <a:defRPr/>
                  </a:pPr>
                  <a:r>
                    <a:rPr lang="sv-SE" sz="800" dirty="0" smtClean="0">
                      <a:latin typeface="+mj-lt"/>
                    </a:rPr>
                    <a:t>INTEGRATION &amp; </a:t>
                  </a:r>
                </a:p>
                <a:p>
                  <a:pPr algn="ctr" defTabSz="1008035" fontAlgn="auto">
                    <a:lnSpc>
                      <a:spcPts val="700"/>
                    </a:lnSpc>
                    <a:spcBef>
                      <a:spcPts val="0"/>
                    </a:spcBef>
                    <a:spcAft>
                      <a:spcPts val="0"/>
                    </a:spcAft>
                    <a:defRPr/>
                  </a:pPr>
                  <a:r>
                    <a:rPr lang="sv-SE" sz="800" dirty="0" smtClean="0">
                      <a:latin typeface="+mj-lt"/>
                    </a:rPr>
                    <a:t>WEB SERVICES</a:t>
                  </a:r>
                  <a:endParaRPr lang="sv-SE" sz="800" dirty="0">
                    <a:latin typeface="+mj-lt"/>
                  </a:endParaRPr>
                </a:p>
              </p:txBody>
            </p:sp>
            <p:sp>
              <p:nvSpPr>
                <p:cNvPr id="103" name="Rectangle 102"/>
                <p:cNvSpPr/>
                <p:nvPr/>
              </p:nvSpPr>
              <p:spPr>
                <a:xfrm flipH="1">
                  <a:off x="8747108" y="3777139"/>
                  <a:ext cx="972000" cy="396000"/>
                </a:xfrm>
                <a:prstGeom prst="rect">
                  <a:avLst/>
                </a:prstGeom>
                <a:solidFill>
                  <a:schemeClr val="accent2"/>
                </a:solidFill>
                <a:ln w="28575">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MOBILE </a:t>
                  </a:r>
                </a:p>
                <a:p>
                  <a:pPr algn="ctr" defTabSz="1008035" fontAlgn="auto">
                    <a:lnSpc>
                      <a:spcPts val="700"/>
                    </a:lnSpc>
                    <a:spcBef>
                      <a:spcPts val="0"/>
                    </a:spcBef>
                    <a:spcAft>
                      <a:spcPts val="0"/>
                    </a:spcAft>
                    <a:defRPr/>
                  </a:pPr>
                  <a:r>
                    <a:rPr lang="sv-SE" sz="800" dirty="0" smtClean="0">
                      <a:latin typeface="+mj-lt"/>
                    </a:rPr>
                    <a:t>SOLUTIONS</a:t>
                  </a:r>
                  <a:endParaRPr lang="sv-SE" sz="800" dirty="0">
                    <a:latin typeface="+mj-lt"/>
                  </a:endParaRPr>
                </a:p>
              </p:txBody>
            </p:sp>
            <p:sp>
              <p:nvSpPr>
                <p:cNvPr id="104" name="Rectangle 103"/>
                <p:cNvSpPr/>
                <p:nvPr/>
              </p:nvSpPr>
              <p:spPr>
                <a:xfrm flipH="1">
                  <a:off x="8747108" y="3307339"/>
                  <a:ext cx="972000" cy="396000"/>
                </a:xfrm>
                <a:prstGeom prst="rect">
                  <a:avLst/>
                </a:prstGeom>
                <a:solidFill>
                  <a:schemeClr val="accent2"/>
                </a:solidFill>
                <a:ln w="28575">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PERSONAL</a:t>
                  </a:r>
                </a:p>
                <a:p>
                  <a:pPr algn="ctr" defTabSz="1008035" fontAlgn="auto">
                    <a:lnSpc>
                      <a:spcPts val="700"/>
                    </a:lnSpc>
                    <a:spcBef>
                      <a:spcPts val="0"/>
                    </a:spcBef>
                    <a:spcAft>
                      <a:spcPts val="0"/>
                    </a:spcAft>
                    <a:defRPr/>
                  </a:pPr>
                  <a:r>
                    <a:rPr lang="sv-SE" sz="800" dirty="0" smtClean="0">
                      <a:latin typeface="+mj-lt"/>
                    </a:rPr>
                    <a:t>PORTAL</a:t>
                  </a:r>
                  <a:endParaRPr lang="sv-SE" sz="800" dirty="0">
                    <a:latin typeface="+mj-lt"/>
                  </a:endParaRPr>
                </a:p>
              </p:txBody>
            </p:sp>
            <p:sp>
              <p:nvSpPr>
                <p:cNvPr id="105" name="Rectangle 104"/>
                <p:cNvSpPr/>
                <p:nvPr/>
              </p:nvSpPr>
              <p:spPr>
                <a:xfrm flipH="1">
                  <a:off x="8747108" y="2837539"/>
                  <a:ext cx="972000" cy="396000"/>
                </a:xfrm>
                <a:prstGeom prst="rect">
                  <a:avLst/>
                </a:prstGeom>
                <a:solidFill>
                  <a:schemeClr val="accent2"/>
                </a:solidFill>
                <a:ln w="28575">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COLLABORATIVE</a:t>
                  </a:r>
                </a:p>
                <a:p>
                  <a:pPr algn="ctr" defTabSz="1008035" fontAlgn="auto">
                    <a:lnSpc>
                      <a:spcPts val="700"/>
                    </a:lnSpc>
                    <a:spcBef>
                      <a:spcPts val="0"/>
                    </a:spcBef>
                    <a:spcAft>
                      <a:spcPts val="0"/>
                    </a:spcAft>
                    <a:defRPr/>
                  </a:pPr>
                  <a:r>
                    <a:rPr lang="sv-SE" sz="800" dirty="0" smtClean="0">
                      <a:latin typeface="+mj-lt"/>
                    </a:rPr>
                    <a:t>SOLUTIONS</a:t>
                  </a:r>
                  <a:endParaRPr lang="sv-SE" sz="800" dirty="0">
                    <a:latin typeface="+mj-lt"/>
                  </a:endParaRPr>
                </a:p>
              </p:txBody>
            </p:sp>
            <p:pic>
              <p:nvPicPr>
                <p:cNvPr id="106" name="Picture 2" descr="C:\Documents and Settings\annese\Desktop\Component char idees\arrowe_up_red.png"/>
                <p:cNvPicPr>
                  <a:picLocks noChangeAspect="1" noChangeArrowheads="1"/>
                </p:cNvPicPr>
                <p:nvPr/>
              </p:nvPicPr>
              <p:blipFill>
                <a:blip r:embed="rId2" cstate="print"/>
                <a:srcRect/>
                <a:stretch>
                  <a:fillRect/>
                </a:stretch>
              </p:blipFill>
              <p:spPr bwMode="auto">
                <a:xfrm>
                  <a:off x="9118484" y="5067076"/>
                  <a:ext cx="208209" cy="208209"/>
                </a:xfrm>
                <a:prstGeom prst="rect">
                  <a:avLst/>
                </a:prstGeom>
                <a:noFill/>
              </p:spPr>
            </p:pic>
          </p:grpSp>
          <p:grpSp>
            <p:nvGrpSpPr>
              <p:cNvPr id="10" name="Group 9"/>
              <p:cNvGrpSpPr/>
              <p:nvPr/>
            </p:nvGrpSpPr>
            <p:grpSpPr>
              <a:xfrm>
                <a:off x="329446" y="954008"/>
                <a:ext cx="973754" cy="4883957"/>
                <a:chOff x="329446" y="954008"/>
                <a:chExt cx="973754" cy="4883957"/>
              </a:xfrm>
            </p:grpSpPr>
            <p:sp>
              <p:nvSpPr>
                <p:cNvPr id="89" name="Rectangle 88"/>
                <p:cNvSpPr/>
                <p:nvPr/>
              </p:nvSpPr>
              <p:spPr>
                <a:xfrm>
                  <a:off x="329828" y="5189965"/>
                  <a:ext cx="972000" cy="648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a:t>
                  </a:r>
                  <a:br>
                    <a:rPr lang="sv-SE" sz="800" dirty="0" smtClean="0">
                      <a:latin typeface="+mj-lt"/>
                    </a:rPr>
                  </a:br>
                  <a:r>
                    <a:rPr lang="sv-SE" sz="800" dirty="0" smtClean="0">
                      <a:latin typeface="+mj-lt"/>
                    </a:rPr>
                    <a:t> FINANCIALS</a:t>
                  </a:r>
                  <a:endParaRPr lang="sv-SE" sz="800" dirty="0">
                    <a:latin typeface="+mj-lt"/>
                  </a:endParaRPr>
                </a:p>
              </p:txBody>
            </p:sp>
            <p:sp>
              <p:nvSpPr>
                <p:cNvPr id="90" name="Rectangle 89"/>
                <p:cNvSpPr/>
                <p:nvPr/>
              </p:nvSpPr>
              <p:spPr>
                <a:xfrm>
                  <a:off x="331200" y="4246395"/>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PROJECT</a:t>
                  </a:r>
                  <a:br>
                    <a:rPr lang="sv-SE" sz="800" dirty="0" smtClean="0">
                      <a:latin typeface="+mj-lt"/>
                    </a:rPr>
                  </a:br>
                  <a:r>
                    <a:rPr lang="sv-SE" sz="800" dirty="0" smtClean="0">
                      <a:latin typeface="+mj-lt"/>
                    </a:rPr>
                    <a:t>FINANCE</a:t>
                  </a:r>
                  <a:endParaRPr lang="sv-SE" sz="800" dirty="0">
                    <a:latin typeface="+mj-lt"/>
                  </a:endParaRPr>
                </a:p>
              </p:txBody>
            </p:sp>
            <p:sp>
              <p:nvSpPr>
                <p:cNvPr id="91" name="Rectangle 90"/>
                <p:cNvSpPr/>
                <p:nvPr/>
              </p:nvSpPr>
              <p:spPr>
                <a:xfrm>
                  <a:off x="331200" y="4716739"/>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GENERAL</a:t>
                  </a:r>
                  <a:br>
                    <a:rPr lang="sv-SE" sz="800" dirty="0" smtClean="0">
                      <a:latin typeface="+mj-lt"/>
                    </a:rPr>
                  </a:br>
                  <a:r>
                    <a:rPr lang="sv-SE" sz="800" dirty="0" smtClean="0">
                      <a:latin typeface="+mj-lt"/>
                    </a:rPr>
                    <a:t>LEDGER</a:t>
                  </a:r>
                  <a:endParaRPr lang="sv-SE" sz="800" dirty="0">
                    <a:latin typeface="+mj-lt"/>
                  </a:endParaRPr>
                </a:p>
              </p:txBody>
            </p:sp>
            <p:sp>
              <p:nvSpPr>
                <p:cNvPr id="92" name="Rectangle 91"/>
                <p:cNvSpPr/>
                <p:nvPr/>
              </p:nvSpPr>
              <p:spPr>
                <a:xfrm>
                  <a:off x="329446" y="3776054"/>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BUDGET</a:t>
                  </a:r>
                  <a:br>
                    <a:rPr lang="sv-SE" sz="800" dirty="0" smtClean="0">
                      <a:latin typeface="+mj-lt"/>
                    </a:rPr>
                  </a:br>
                  <a:r>
                    <a:rPr lang="sv-SE" sz="800" dirty="0" smtClean="0">
                      <a:latin typeface="+mj-lt"/>
                    </a:rPr>
                    <a:t>MANAGEMENT</a:t>
                  </a:r>
                  <a:endParaRPr lang="sv-SE" sz="800" dirty="0">
                    <a:latin typeface="+mj-lt"/>
                  </a:endParaRPr>
                </a:p>
              </p:txBody>
            </p:sp>
            <p:sp>
              <p:nvSpPr>
                <p:cNvPr id="93" name="Rectangle 92"/>
                <p:cNvSpPr/>
                <p:nvPr/>
              </p:nvSpPr>
              <p:spPr>
                <a:xfrm>
                  <a:off x="331200" y="2835372"/>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ACCOUNTS</a:t>
                  </a:r>
                </a:p>
                <a:p>
                  <a:pPr algn="ctr" defTabSz="1008035" fontAlgn="auto">
                    <a:lnSpc>
                      <a:spcPts val="700"/>
                    </a:lnSpc>
                    <a:spcBef>
                      <a:spcPts val="0"/>
                    </a:spcBef>
                    <a:spcAft>
                      <a:spcPts val="0"/>
                    </a:spcAft>
                    <a:defRPr/>
                  </a:pPr>
                  <a:r>
                    <a:rPr lang="sv-SE" sz="800" dirty="0" smtClean="0">
                      <a:latin typeface="+mj-lt"/>
                    </a:rPr>
                    <a:t>PAYABLE</a:t>
                  </a:r>
                  <a:endParaRPr lang="sv-SE" sz="800" dirty="0">
                    <a:latin typeface="+mj-lt"/>
                  </a:endParaRPr>
                </a:p>
              </p:txBody>
            </p:sp>
            <p:sp>
              <p:nvSpPr>
                <p:cNvPr id="94" name="Rectangle 93"/>
                <p:cNvSpPr/>
                <p:nvPr/>
              </p:nvSpPr>
              <p:spPr>
                <a:xfrm>
                  <a:off x="331200" y="2365031"/>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err="1" smtClean="0">
                      <a:latin typeface="+mj-lt"/>
                    </a:rPr>
                    <a:t>eINVOICE</a:t>
                  </a:r>
                  <a:endParaRPr lang="sv-SE" sz="800" dirty="0">
                    <a:latin typeface="+mj-lt"/>
                  </a:endParaRPr>
                </a:p>
              </p:txBody>
            </p:sp>
            <p:sp>
              <p:nvSpPr>
                <p:cNvPr id="95" name="Rectangle 94"/>
                <p:cNvSpPr/>
                <p:nvPr/>
              </p:nvSpPr>
              <p:spPr>
                <a:xfrm>
                  <a:off x="331200" y="1894690"/>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ACCOUNTS</a:t>
                  </a:r>
                  <a:br>
                    <a:rPr lang="sv-SE" sz="800" dirty="0" smtClean="0">
                      <a:latin typeface="+mj-lt"/>
                    </a:rPr>
                  </a:br>
                  <a:r>
                    <a:rPr lang="sv-SE" sz="800" dirty="0" smtClean="0">
                      <a:latin typeface="+mj-lt"/>
                    </a:rPr>
                    <a:t>RECEIVABLE</a:t>
                  </a:r>
                  <a:endParaRPr lang="sv-SE" sz="800" dirty="0">
                    <a:latin typeface="+mj-lt"/>
                  </a:endParaRPr>
                </a:p>
              </p:txBody>
            </p:sp>
            <p:sp>
              <p:nvSpPr>
                <p:cNvPr id="96" name="Rectangle 95"/>
                <p:cNvSpPr/>
                <p:nvPr/>
              </p:nvSpPr>
              <p:spPr>
                <a:xfrm>
                  <a:off x="331200" y="1424349"/>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FIXED ASSETS</a:t>
                  </a:r>
                  <a:endParaRPr lang="sv-SE" sz="800" dirty="0">
                    <a:latin typeface="+mj-lt"/>
                  </a:endParaRPr>
                </a:p>
              </p:txBody>
            </p:sp>
            <p:sp>
              <p:nvSpPr>
                <p:cNvPr id="97" name="Rectangle 96"/>
                <p:cNvSpPr/>
                <p:nvPr/>
              </p:nvSpPr>
              <p:spPr>
                <a:xfrm>
                  <a:off x="331200" y="954008"/>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CASH FLOW</a:t>
                  </a:r>
                  <a:endParaRPr lang="sv-SE" sz="800" dirty="0">
                    <a:latin typeface="+mj-lt"/>
                  </a:endParaRPr>
                </a:p>
              </p:txBody>
            </p:sp>
            <p:sp>
              <p:nvSpPr>
                <p:cNvPr id="98" name="Rectangle 97"/>
                <p:cNvSpPr/>
                <p:nvPr/>
              </p:nvSpPr>
              <p:spPr>
                <a:xfrm>
                  <a:off x="331200" y="3305713"/>
                  <a:ext cx="972000" cy="396000"/>
                </a:xfrm>
                <a:prstGeom prst="rect">
                  <a:avLst/>
                </a:prstGeom>
                <a:solidFill>
                  <a:schemeClr val="accent3"/>
                </a:solidFill>
                <a:ln w="28575">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CONSOLIDATED</a:t>
                  </a:r>
                  <a:br>
                    <a:rPr lang="sv-SE" sz="800" dirty="0" smtClean="0">
                      <a:latin typeface="+mj-lt"/>
                    </a:rPr>
                  </a:br>
                  <a:r>
                    <a:rPr lang="sv-SE" sz="800" dirty="0" smtClean="0">
                      <a:latin typeface="+mj-lt"/>
                    </a:rPr>
                    <a:t>ACCOUNTS</a:t>
                  </a:r>
                  <a:endParaRPr lang="sv-SE" sz="800" dirty="0">
                    <a:latin typeface="+mj-lt"/>
                  </a:endParaRPr>
                </a:p>
              </p:txBody>
            </p:sp>
            <p:pic>
              <p:nvPicPr>
                <p:cNvPr id="99" name="Picture 3" descr="C:\Documents and Settings\annese\Desktop\Component char idees\arrowe_up_orange.png"/>
                <p:cNvPicPr>
                  <a:picLocks noChangeAspect="1" noChangeArrowheads="1"/>
                </p:cNvPicPr>
                <p:nvPr/>
              </p:nvPicPr>
              <p:blipFill>
                <a:blip r:embed="rId3" cstate="print"/>
                <a:srcRect/>
                <a:stretch>
                  <a:fillRect/>
                </a:stretch>
              </p:blipFill>
              <p:spPr bwMode="auto">
                <a:xfrm>
                  <a:off x="710152" y="5067076"/>
                  <a:ext cx="209307" cy="209581"/>
                </a:xfrm>
                <a:prstGeom prst="rect">
                  <a:avLst/>
                </a:prstGeom>
                <a:noFill/>
              </p:spPr>
            </p:pic>
          </p:grpSp>
          <p:grpSp>
            <p:nvGrpSpPr>
              <p:cNvPr id="11" name="Group 10"/>
              <p:cNvGrpSpPr/>
              <p:nvPr/>
            </p:nvGrpSpPr>
            <p:grpSpPr>
              <a:xfrm>
                <a:off x="5590800" y="1897939"/>
                <a:ext cx="972909" cy="3940027"/>
                <a:chOff x="5590800" y="1897939"/>
                <a:chExt cx="972909" cy="3940027"/>
              </a:xfrm>
            </p:grpSpPr>
            <p:sp>
              <p:nvSpPr>
                <p:cNvPr id="80" name="Rectangle 79"/>
                <p:cNvSpPr/>
                <p:nvPr/>
              </p:nvSpPr>
              <p:spPr>
                <a:xfrm>
                  <a:off x="5591709" y="5189966"/>
                  <a:ext cx="972000" cy="648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a:t>
                  </a:r>
                  <a:br>
                    <a:rPr lang="sv-SE" sz="800" dirty="0" smtClean="0">
                      <a:latin typeface="+mj-lt"/>
                    </a:rPr>
                  </a:br>
                  <a:r>
                    <a:rPr lang="sv-SE" sz="800" dirty="0" smtClean="0">
                      <a:latin typeface="+mj-lt"/>
                    </a:rPr>
                    <a:t> SUPPLY CHAIN</a:t>
                  </a:r>
                  <a:endParaRPr lang="sv-SE" sz="800" dirty="0">
                    <a:latin typeface="+mj-lt"/>
                  </a:endParaRPr>
                </a:p>
              </p:txBody>
            </p:sp>
            <p:sp>
              <p:nvSpPr>
                <p:cNvPr id="81" name="Rectangle 80"/>
                <p:cNvSpPr/>
                <p:nvPr/>
              </p:nvSpPr>
              <p:spPr>
                <a:xfrm flipH="1">
                  <a:off x="5590800" y="1897939"/>
                  <a:ext cx="971999" cy="396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DEMAND</a:t>
                  </a:r>
                  <a:br>
                    <a:rPr lang="sv-SE" sz="800" dirty="0" smtClean="0">
                      <a:latin typeface="+mj-lt"/>
                    </a:rPr>
                  </a:br>
                  <a:r>
                    <a:rPr lang="sv-SE" sz="800" dirty="0" smtClean="0">
                      <a:latin typeface="+mj-lt"/>
                    </a:rPr>
                    <a:t>FORECASTING</a:t>
                  </a:r>
                  <a:endParaRPr lang="sv-SE" sz="800" dirty="0">
                    <a:latin typeface="+mj-lt"/>
                  </a:endParaRPr>
                </a:p>
              </p:txBody>
            </p:sp>
            <p:sp>
              <p:nvSpPr>
                <p:cNvPr id="82" name="Rectangle 81"/>
                <p:cNvSpPr/>
                <p:nvPr/>
              </p:nvSpPr>
              <p:spPr>
                <a:xfrm flipH="1">
                  <a:off x="5590800" y="2367861"/>
                  <a:ext cx="971999" cy="396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MULTI-SITE</a:t>
                  </a:r>
                  <a:br>
                    <a:rPr lang="sv-SE" sz="800" dirty="0" smtClean="0">
                      <a:latin typeface="+mj-lt"/>
                    </a:rPr>
                  </a:br>
                  <a:r>
                    <a:rPr lang="sv-SE" sz="800" dirty="0" smtClean="0">
                      <a:latin typeface="+mj-lt"/>
                    </a:rPr>
                    <a:t>PLANNING</a:t>
                  </a:r>
                  <a:endParaRPr lang="sv-SE" sz="800" dirty="0">
                    <a:latin typeface="+mj-lt"/>
                  </a:endParaRPr>
                </a:p>
              </p:txBody>
            </p:sp>
            <p:sp>
              <p:nvSpPr>
                <p:cNvPr id="83" name="Rectangle 82"/>
                <p:cNvSpPr/>
                <p:nvPr/>
              </p:nvSpPr>
              <p:spPr>
                <a:xfrm flipH="1">
                  <a:off x="5590800" y="2837783"/>
                  <a:ext cx="971999" cy="396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INVENTORY</a:t>
                  </a:r>
                  <a:br>
                    <a:rPr lang="sv-SE" sz="800" dirty="0" smtClean="0">
                      <a:latin typeface="+mj-lt"/>
                    </a:rPr>
                  </a:br>
                  <a:r>
                    <a:rPr lang="sv-SE" sz="800" dirty="0" smtClean="0">
                      <a:latin typeface="+mj-lt"/>
                    </a:rPr>
                    <a:t>REPLENISHMENT</a:t>
                  </a:r>
                  <a:endParaRPr lang="sv-SE" sz="800" dirty="0">
                    <a:latin typeface="+mj-lt"/>
                  </a:endParaRPr>
                </a:p>
              </p:txBody>
            </p:sp>
            <p:sp>
              <p:nvSpPr>
                <p:cNvPr id="84" name="Rectangle 83"/>
                <p:cNvSpPr/>
                <p:nvPr/>
              </p:nvSpPr>
              <p:spPr>
                <a:xfrm flipH="1">
                  <a:off x="5590800" y="4717474"/>
                  <a:ext cx="971999" cy="396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WAREHOUSING</a:t>
                  </a:r>
                  <a:endParaRPr lang="sv-SE" sz="800" dirty="0">
                    <a:latin typeface="+mj-lt"/>
                  </a:endParaRPr>
                </a:p>
              </p:txBody>
            </p:sp>
            <p:sp>
              <p:nvSpPr>
                <p:cNvPr id="85" name="Rectangle 84"/>
                <p:cNvSpPr/>
                <p:nvPr/>
              </p:nvSpPr>
              <p:spPr>
                <a:xfrm flipH="1">
                  <a:off x="5590800" y="4247551"/>
                  <a:ext cx="971999" cy="396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PROCUREMENT</a:t>
                  </a:r>
                  <a:endParaRPr lang="sv-SE" sz="800" dirty="0">
                    <a:latin typeface="+mj-lt"/>
                  </a:endParaRPr>
                </a:p>
              </p:txBody>
            </p:sp>
            <p:sp>
              <p:nvSpPr>
                <p:cNvPr id="86" name="Rectangle 85"/>
                <p:cNvSpPr/>
                <p:nvPr/>
              </p:nvSpPr>
              <p:spPr>
                <a:xfrm flipH="1">
                  <a:off x="5590800" y="3777628"/>
                  <a:ext cx="971999" cy="396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CUSTOMER</a:t>
                  </a:r>
                  <a:br>
                    <a:rPr lang="sv-SE" sz="800" dirty="0" smtClean="0">
                      <a:latin typeface="+mj-lt"/>
                    </a:rPr>
                  </a:br>
                  <a:r>
                    <a:rPr lang="sv-SE" sz="800" dirty="0" smtClean="0">
                      <a:latin typeface="+mj-lt"/>
                    </a:rPr>
                    <a:t>ORDERS</a:t>
                  </a:r>
                  <a:endParaRPr lang="sv-SE" sz="800" dirty="0">
                    <a:latin typeface="+mj-lt"/>
                  </a:endParaRPr>
                </a:p>
              </p:txBody>
            </p:sp>
            <p:sp>
              <p:nvSpPr>
                <p:cNvPr id="87" name="Rectangle 86"/>
                <p:cNvSpPr/>
                <p:nvPr/>
              </p:nvSpPr>
              <p:spPr>
                <a:xfrm flipH="1">
                  <a:off x="5590800" y="3307705"/>
                  <a:ext cx="971999" cy="396000"/>
                </a:xfrm>
                <a:prstGeom prst="rect">
                  <a:avLst/>
                </a:prstGeom>
                <a:solidFill>
                  <a:srgbClr val="EC6706"/>
                </a:solidFill>
                <a:ln w="28575">
                  <a:solidFill>
                    <a:srgbClr val="EC670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solidFill>
                        <a:schemeClr val="bg1"/>
                      </a:solidFill>
                      <a:latin typeface="+mj-lt"/>
                    </a:rPr>
                    <a:t>DISTRIBUTION</a:t>
                  </a:r>
                  <a:endParaRPr lang="sv-SE" sz="800" dirty="0">
                    <a:solidFill>
                      <a:schemeClr val="bg1"/>
                    </a:solidFill>
                    <a:latin typeface="+mj-lt"/>
                  </a:endParaRPr>
                </a:p>
              </p:txBody>
            </p:sp>
            <p:pic>
              <p:nvPicPr>
                <p:cNvPr id="88" name="Picture 6" descr="C:\Documents and Settings\annese\Desktop\Component char idees\arrowe_up_darkorange.png"/>
                <p:cNvPicPr>
                  <a:picLocks noChangeAspect="1" noChangeArrowheads="1"/>
                </p:cNvPicPr>
                <p:nvPr/>
              </p:nvPicPr>
              <p:blipFill>
                <a:blip r:embed="rId4" cstate="print"/>
                <a:srcRect/>
                <a:stretch>
                  <a:fillRect/>
                </a:stretch>
              </p:blipFill>
              <p:spPr bwMode="auto">
                <a:xfrm>
                  <a:off x="5955395" y="5067076"/>
                  <a:ext cx="208484" cy="209581"/>
                </a:xfrm>
                <a:prstGeom prst="rect">
                  <a:avLst/>
                </a:prstGeom>
                <a:noFill/>
              </p:spPr>
            </p:pic>
          </p:grpSp>
          <p:grpSp>
            <p:nvGrpSpPr>
              <p:cNvPr id="13" name="Group 12"/>
              <p:cNvGrpSpPr/>
              <p:nvPr/>
            </p:nvGrpSpPr>
            <p:grpSpPr>
              <a:xfrm>
                <a:off x="7696459" y="954739"/>
                <a:ext cx="972340" cy="4883226"/>
                <a:chOff x="7696459" y="954739"/>
                <a:chExt cx="972340" cy="4883226"/>
              </a:xfrm>
            </p:grpSpPr>
            <p:sp>
              <p:nvSpPr>
                <p:cNvPr id="69" name="Rectangle 13"/>
                <p:cNvSpPr/>
                <p:nvPr/>
              </p:nvSpPr>
              <p:spPr>
                <a:xfrm>
                  <a:off x="7696459" y="5189965"/>
                  <a:ext cx="972000" cy="648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a:t>
                  </a:r>
                  <a:br>
                    <a:rPr lang="sv-SE" sz="800" dirty="0" smtClean="0">
                      <a:latin typeface="+mj-lt"/>
                    </a:rPr>
                  </a:br>
                  <a:r>
                    <a:rPr lang="sv-SE" sz="800" dirty="0" smtClean="0">
                      <a:solidFill>
                        <a:schemeClr val="bg1"/>
                      </a:solidFill>
                      <a:latin typeface="+mj-lt"/>
                    </a:rPr>
                    <a:t>MAINTENANCE</a:t>
                  </a:r>
                  <a:endParaRPr lang="sv-SE" sz="800" dirty="0">
                    <a:solidFill>
                      <a:schemeClr val="bg1"/>
                    </a:solidFill>
                    <a:latin typeface="+mj-lt"/>
                  </a:endParaRPr>
                </a:p>
              </p:txBody>
            </p:sp>
            <p:sp>
              <p:nvSpPr>
                <p:cNvPr id="70" name="Rectangle 22"/>
                <p:cNvSpPr/>
                <p:nvPr/>
              </p:nvSpPr>
              <p:spPr>
                <a:xfrm flipH="1">
                  <a:off x="7696800" y="471673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900"/>
                    </a:lnSpc>
                    <a:spcBef>
                      <a:spcPts val="0"/>
                    </a:spcBef>
                    <a:spcAft>
                      <a:spcPts val="0"/>
                    </a:spcAft>
                    <a:defRPr/>
                  </a:pPr>
                  <a:r>
                    <a:rPr lang="sv-SE" sz="800" dirty="0" smtClean="0">
                      <a:latin typeface="+mj-lt"/>
                    </a:rPr>
                    <a:t>EQUIPMENT</a:t>
                  </a:r>
                  <a:endParaRPr lang="sv-SE" sz="800" dirty="0">
                    <a:latin typeface="+mj-lt"/>
                  </a:endParaRPr>
                </a:p>
              </p:txBody>
            </p:sp>
            <p:sp>
              <p:nvSpPr>
                <p:cNvPr id="71" name="Rectangle 70"/>
                <p:cNvSpPr/>
                <p:nvPr/>
              </p:nvSpPr>
              <p:spPr>
                <a:xfrm flipH="1">
                  <a:off x="7696800" y="424648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900"/>
                    </a:lnSpc>
                    <a:spcBef>
                      <a:spcPts val="0"/>
                    </a:spcBef>
                    <a:spcAft>
                      <a:spcPts val="0"/>
                    </a:spcAft>
                    <a:defRPr/>
                  </a:pPr>
                  <a:r>
                    <a:rPr lang="sv-SE" sz="800" dirty="0" smtClean="0">
                      <a:latin typeface="+mj-lt"/>
                    </a:rPr>
                    <a:t>WORK ORDER</a:t>
                  </a:r>
                  <a:endParaRPr lang="sv-SE" sz="800" dirty="0">
                    <a:latin typeface="+mj-lt"/>
                  </a:endParaRPr>
                </a:p>
              </p:txBody>
            </p:sp>
            <p:sp>
              <p:nvSpPr>
                <p:cNvPr id="72" name="Rectangle 71"/>
                <p:cNvSpPr/>
                <p:nvPr/>
              </p:nvSpPr>
              <p:spPr>
                <a:xfrm flipH="1">
                  <a:off x="7696800" y="330598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PREVENTIVE MAINTENANCE</a:t>
                  </a:r>
                  <a:endParaRPr lang="sv-SE" sz="800" dirty="0">
                    <a:latin typeface="+mj-lt"/>
                  </a:endParaRPr>
                </a:p>
              </p:txBody>
            </p:sp>
            <p:sp>
              <p:nvSpPr>
                <p:cNvPr id="73" name="Rectangle 72"/>
                <p:cNvSpPr/>
                <p:nvPr/>
              </p:nvSpPr>
              <p:spPr>
                <a:xfrm flipH="1">
                  <a:off x="7696800" y="377623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SCHEDULING AND</a:t>
                  </a:r>
                </a:p>
                <a:p>
                  <a:pPr algn="ctr" defTabSz="1008035" fontAlgn="auto">
                    <a:lnSpc>
                      <a:spcPts val="700"/>
                    </a:lnSpc>
                    <a:spcBef>
                      <a:spcPts val="0"/>
                    </a:spcBef>
                    <a:spcAft>
                      <a:spcPts val="0"/>
                    </a:spcAft>
                    <a:defRPr/>
                  </a:pPr>
                  <a:r>
                    <a:rPr lang="sv-SE" sz="800" dirty="0" smtClean="0">
                      <a:latin typeface="+mj-lt"/>
                    </a:rPr>
                    <a:t>RESOURCING</a:t>
                  </a:r>
                  <a:endParaRPr lang="sv-SE" sz="800" dirty="0">
                    <a:latin typeface="+mj-lt"/>
                  </a:endParaRPr>
                </a:p>
              </p:txBody>
            </p:sp>
            <p:sp>
              <p:nvSpPr>
                <p:cNvPr id="74" name="Rectangle 73"/>
                <p:cNvSpPr/>
                <p:nvPr/>
              </p:nvSpPr>
              <p:spPr>
                <a:xfrm flipH="1">
                  <a:off x="7696800" y="189523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COMPLEX</a:t>
                  </a:r>
                  <a:br>
                    <a:rPr lang="sv-SE" sz="800" dirty="0" smtClean="0">
                      <a:latin typeface="+mj-lt"/>
                    </a:rPr>
                  </a:br>
                  <a:r>
                    <a:rPr lang="sv-SE" sz="800" dirty="0" smtClean="0">
                      <a:latin typeface="+mj-lt"/>
                    </a:rPr>
                    <a:t>MRO</a:t>
                  </a:r>
                  <a:endParaRPr lang="sv-SE" sz="800" dirty="0">
                    <a:latin typeface="+mj-lt"/>
                  </a:endParaRPr>
                </a:p>
              </p:txBody>
            </p:sp>
            <p:sp>
              <p:nvSpPr>
                <p:cNvPr id="75" name="Rectangle 74"/>
                <p:cNvSpPr/>
                <p:nvPr/>
              </p:nvSpPr>
              <p:spPr>
                <a:xfrm flipH="1">
                  <a:off x="7696800" y="283573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PROCESS AUTOMATION INTEGRATION</a:t>
                  </a:r>
                  <a:endParaRPr lang="sv-SE" sz="800" dirty="0">
                    <a:latin typeface="+mj-lt"/>
                  </a:endParaRPr>
                </a:p>
              </p:txBody>
            </p:sp>
            <p:sp>
              <p:nvSpPr>
                <p:cNvPr id="76" name="Rectangle 75"/>
                <p:cNvSpPr/>
                <p:nvPr/>
              </p:nvSpPr>
              <p:spPr>
                <a:xfrm flipH="1">
                  <a:off x="7696800" y="95473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2400"/>
                    </a:spcBef>
                    <a:spcAft>
                      <a:spcPts val="0"/>
                    </a:spcAft>
                    <a:defRPr/>
                  </a:pPr>
                  <a:r>
                    <a:rPr lang="sv-SE" sz="800" dirty="0" smtClean="0">
                      <a:latin typeface="+mj-lt"/>
                    </a:rPr>
                    <a:t>OVERALL </a:t>
                  </a:r>
                  <a:br>
                    <a:rPr lang="sv-SE" sz="800" dirty="0" smtClean="0">
                      <a:latin typeface="+mj-lt"/>
                    </a:rPr>
                  </a:br>
                  <a:r>
                    <a:rPr lang="sv-SE" sz="800" dirty="0" smtClean="0">
                      <a:latin typeface="+mj-lt"/>
                    </a:rPr>
                    <a:t>EQUIPMENT EFFECTIVENESS</a:t>
                  </a:r>
                  <a:endParaRPr lang="sv-SE" sz="800" dirty="0">
                    <a:latin typeface="+mj-lt"/>
                  </a:endParaRPr>
                </a:p>
              </p:txBody>
            </p:sp>
            <p:sp>
              <p:nvSpPr>
                <p:cNvPr id="77" name="Rectangle 76"/>
                <p:cNvSpPr/>
                <p:nvPr/>
              </p:nvSpPr>
              <p:spPr>
                <a:xfrm flipH="1">
                  <a:off x="7696800" y="236548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VEHICLE INFORMATION MANAGEMENT</a:t>
                  </a:r>
                  <a:endParaRPr lang="sv-SE" sz="800" dirty="0">
                    <a:latin typeface="+mj-lt"/>
                  </a:endParaRPr>
                </a:p>
              </p:txBody>
            </p:sp>
            <p:sp>
              <p:nvSpPr>
                <p:cNvPr id="78" name="Rectangle 77"/>
                <p:cNvSpPr/>
                <p:nvPr/>
              </p:nvSpPr>
              <p:spPr>
                <a:xfrm flipH="1">
                  <a:off x="7696800" y="1424989"/>
                  <a:ext cx="971999" cy="396000"/>
                </a:xfrm>
                <a:prstGeom prst="rect">
                  <a:avLst/>
                </a:prstGeom>
                <a:solidFill>
                  <a:schemeClr val="accent6"/>
                </a:solidFill>
                <a:ln w="28575">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B2B</a:t>
                  </a:r>
                  <a:br>
                    <a:rPr lang="sv-SE" sz="800" dirty="0" smtClean="0">
                      <a:latin typeface="+mj-lt"/>
                    </a:rPr>
                  </a:br>
                  <a:r>
                    <a:rPr lang="sv-SE" sz="800" dirty="0" smtClean="0">
                      <a:latin typeface="+mj-lt"/>
                    </a:rPr>
                    <a:t>CONTRACTING</a:t>
                  </a:r>
                  <a:endParaRPr lang="sv-SE" sz="800" dirty="0">
                    <a:latin typeface="+mj-lt"/>
                  </a:endParaRPr>
                </a:p>
              </p:txBody>
            </p:sp>
            <p:pic>
              <p:nvPicPr>
                <p:cNvPr id="79" name="Picture 7" descr="C:\Documents and Settings\annese\Desktop\Component char idees\arrowe_up_darkblue.png"/>
                <p:cNvPicPr>
                  <a:picLocks noChangeAspect="1" noChangeArrowheads="1"/>
                </p:cNvPicPr>
                <p:nvPr/>
              </p:nvPicPr>
              <p:blipFill>
                <a:blip r:embed="rId5" cstate="print"/>
                <a:srcRect/>
                <a:stretch>
                  <a:fillRect/>
                </a:stretch>
              </p:blipFill>
              <p:spPr bwMode="auto">
                <a:xfrm>
                  <a:off x="8071001" y="5067076"/>
                  <a:ext cx="208758" cy="208758"/>
                </a:xfrm>
                <a:prstGeom prst="rect">
                  <a:avLst/>
                </a:prstGeom>
                <a:noFill/>
              </p:spPr>
            </p:pic>
          </p:grpSp>
          <p:grpSp>
            <p:nvGrpSpPr>
              <p:cNvPr id="14" name="Group 13"/>
              <p:cNvGrpSpPr/>
              <p:nvPr/>
            </p:nvGrpSpPr>
            <p:grpSpPr>
              <a:xfrm>
                <a:off x="1382204" y="956148"/>
                <a:ext cx="972195" cy="4881817"/>
                <a:chOff x="1382204" y="956148"/>
                <a:chExt cx="972195" cy="4881817"/>
              </a:xfrm>
            </p:grpSpPr>
            <p:sp>
              <p:nvSpPr>
                <p:cNvPr id="58" name="Rectangle 57"/>
                <p:cNvSpPr/>
                <p:nvPr/>
              </p:nvSpPr>
              <p:spPr>
                <a:xfrm>
                  <a:off x="1382204" y="5189965"/>
                  <a:ext cx="972000" cy="648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a:t>
                  </a:r>
                </a:p>
                <a:p>
                  <a:pPr algn="ctr" defTabSz="1008035" fontAlgn="auto">
                    <a:lnSpc>
                      <a:spcPts val="800"/>
                    </a:lnSpc>
                    <a:spcBef>
                      <a:spcPts val="0"/>
                    </a:spcBef>
                    <a:spcAft>
                      <a:spcPts val="0"/>
                    </a:spcAft>
                    <a:defRPr/>
                  </a:pPr>
                  <a:r>
                    <a:rPr lang="sv-SE" sz="800" dirty="0" smtClean="0">
                      <a:latin typeface="+mj-lt"/>
                    </a:rPr>
                    <a:t> HUMAN</a:t>
                  </a:r>
                  <a:br>
                    <a:rPr lang="sv-SE" sz="800" dirty="0" smtClean="0">
                      <a:latin typeface="+mj-lt"/>
                    </a:rPr>
                  </a:br>
                  <a:r>
                    <a:rPr lang="sv-SE" sz="800" dirty="0" smtClean="0">
                      <a:latin typeface="+mj-lt"/>
                    </a:rPr>
                    <a:t>RESOURCES</a:t>
                  </a:r>
                  <a:endParaRPr lang="sv-SE" sz="800" dirty="0">
                    <a:latin typeface="+mj-lt"/>
                  </a:endParaRPr>
                </a:p>
              </p:txBody>
            </p:sp>
            <p:sp>
              <p:nvSpPr>
                <p:cNvPr id="59" name="Rectangle 58"/>
                <p:cNvSpPr/>
                <p:nvPr/>
              </p:nvSpPr>
              <p:spPr>
                <a:xfrm flipH="1">
                  <a:off x="1382400" y="4716739"/>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EMPLOYEE</a:t>
                  </a:r>
                  <a:br>
                    <a:rPr lang="sv-SE" sz="800" dirty="0" smtClean="0">
                      <a:latin typeface="+mj-lt"/>
                    </a:rPr>
                  </a:br>
                  <a:r>
                    <a:rPr lang="sv-SE" sz="800" dirty="0" smtClean="0">
                      <a:latin typeface="+mj-lt"/>
                    </a:rPr>
                    <a:t>ADMINISTRATION</a:t>
                  </a:r>
                  <a:endParaRPr lang="sv-SE" sz="800" dirty="0">
                    <a:latin typeface="+mj-lt"/>
                  </a:endParaRPr>
                </a:p>
              </p:txBody>
            </p:sp>
            <p:sp>
              <p:nvSpPr>
                <p:cNvPr id="60" name="Rectangle 59"/>
                <p:cNvSpPr/>
                <p:nvPr/>
              </p:nvSpPr>
              <p:spPr>
                <a:xfrm flipH="1">
                  <a:off x="1382400" y="4246666"/>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RECRUITMENT</a:t>
                  </a:r>
                  <a:endParaRPr lang="sv-SE" sz="800" dirty="0">
                    <a:latin typeface="+mj-lt"/>
                  </a:endParaRPr>
                </a:p>
              </p:txBody>
            </p:sp>
            <p:sp>
              <p:nvSpPr>
                <p:cNvPr id="61" name="Rectangle 60"/>
                <p:cNvSpPr/>
                <p:nvPr/>
              </p:nvSpPr>
              <p:spPr>
                <a:xfrm flipH="1">
                  <a:off x="1382400" y="3306518"/>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TRAINING</a:t>
                  </a:r>
                </a:p>
                <a:p>
                  <a:pPr algn="ctr" defTabSz="1008035" fontAlgn="auto">
                    <a:lnSpc>
                      <a:spcPts val="700"/>
                    </a:lnSpc>
                    <a:spcBef>
                      <a:spcPts val="0"/>
                    </a:spcBef>
                    <a:spcAft>
                      <a:spcPts val="0"/>
                    </a:spcAft>
                    <a:defRPr/>
                  </a:pPr>
                  <a:r>
                    <a:rPr lang="sv-SE" sz="800" dirty="0" smtClean="0">
                      <a:latin typeface="+mj-lt"/>
                    </a:rPr>
                    <a:t>MANAGEMENT</a:t>
                  </a:r>
                  <a:endParaRPr lang="sv-SE" sz="800" dirty="0">
                    <a:latin typeface="+mj-lt"/>
                  </a:endParaRPr>
                </a:p>
              </p:txBody>
            </p:sp>
            <p:sp>
              <p:nvSpPr>
                <p:cNvPr id="62" name="Rectangle 61"/>
                <p:cNvSpPr/>
                <p:nvPr/>
              </p:nvSpPr>
              <p:spPr>
                <a:xfrm flipH="1">
                  <a:off x="1382400" y="2836444"/>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EXPENSE</a:t>
                  </a:r>
                </a:p>
                <a:p>
                  <a:pPr algn="ctr" defTabSz="1008035" fontAlgn="auto">
                    <a:lnSpc>
                      <a:spcPts val="700"/>
                    </a:lnSpc>
                    <a:spcBef>
                      <a:spcPts val="0"/>
                    </a:spcBef>
                    <a:spcAft>
                      <a:spcPts val="0"/>
                    </a:spcAft>
                    <a:defRPr/>
                  </a:pPr>
                  <a:r>
                    <a:rPr lang="sv-SE" sz="800" dirty="0" smtClean="0">
                      <a:latin typeface="+mj-lt"/>
                    </a:rPr>
                    <a:t>MANAGEMENT</a:t>
                  </a:r>
                  <a:endParaRPr lang="sv-SE" sz="800" dirty="0">
                    <a:latin typeface="+mj-lt"/>
                  </a:endParaRPr>
                </a:p>
              </p:txBody>
            </p:sp>
            <p:sp>
              <p:nvSpPr>
                <p:cNvPr id="63" name="Rectangle 62"/>
                <p:cNvSpPr/>
                <p:nvPr/>
              </p:nvSpPr>
              <p:spPr>
                <a:xfrm flipH="1">
                  <a:off x="1382400" y="2366370"/>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TIME AND</a:t>
                  </a:r>
                  <a:br>
                    <a:rPr lang="sv-SE" sz="800" dirty="0" smtClean="0">
                      <a:latin typeface="+mj-lt"/>
                    </a:rPr>
                  </a:br>
                  <a:r>
                    <a:rPr lang="sv-SE" sz="800" dirty="0" smtClean="0">
                      <a:latin typeface="+mj-lt"/>
                    </a:rPr>
                    <a:t>ATTENDANCE</a:t>
                  </a:r>
                  <a:endParaRPr lang="sv-SE" sz="800" dirty="0">
                    <a:latin typeface="+mj-lt"/>
                  </a:endParaRPr>
                </a:p>
              </p:txBody>
            </p:sp>
            <p:sp>
              <p:nvSpPr>
                <p:cNvPr id="64" name="Rectangle 63"/>
                <p:cNvSpPr/>
                <p:nvPr/>
              </p:nvSpPr>
              <p:spPr>
                <a:xfrm flipH="1">
                  <a:off x="1382400" y="1896296"/>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PAYROLL</a:t>
                  </a:r>
                  <a:br>
                    <a:rPr lang="sv-SE" sz="800" dirty="0" smtClean="0">
                      <a:latin typeface="+mj-lt"/>
                    </a:rPr>
                  </a:br>
                  <a:r>
                    <a:rPr lang="sv-SE" sz="800" dirty="0" smtClean="0">
                      <a:latin typeface="+mj-lt"/>
                    </a:rPr>
                    <a:t>ADMINISTRATION</a:t>
                  </a:r>
                  <a:endParaRPr lang="sv-SE" sz="800" dirty="0">
                    <a:latin typeface="+mj-lt"/>
                  </a:endParaRPr>
                </a:p>
              </p:txBody>
            </p:sp>
            <p:sp>
              <p:nvSpPr>
                <p:cNvPr id="65" name="Rectangle 64"/>
                <p:cNvSpPr/>
                <p:nvPr/>
              </p:nvSpPr>
              <p:spPr>
                <a:xfrm flipH="1">
                  <a:off x="1382400" y="956148"/>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EMPLOYEE</a:t>
                  </a:r>
                  <a:br>
                    <a:rPr lang="sv-SE" sz="800" dirty="0" smtClean="0">
                      <a:latin typeface="+mj-lt"/>
                    </a:rPr>
                  </a:br>
                  <a:r>
                    <a:rPr lang="sv-SE" sz="800" dirty="0" smtClean="0">
                      <a:latin typeface="+mj-lt"/>
                    </a:rPr>
                    <a:t>SELF-SERVICE</a:t>
                  </a:r>
                  <a:endParaRPr lang="sv-SE" sz="800" dirty="0">
                    <a:latin typeface="+mj-lt"/>
                  </a:endParaRPr>
                </a:p>
              </p:txBody>
            </p:sp>
            <p:sp>
              <p:nvSpPr>
                <p:cNvPr id="66" name="Rectangle 65"/>
                <p:cNvSpPr/>
                <p:nvPr/>
              </p:nvSpPr>
              <p:spPr>
                <a:xfrm flipH="1">
                  <a:off x="1382400" y="1426222"/>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HEALTH AND</a:t>
                  </a:r>
                  <a:br>
                    <a:rPr lang="sv-SE" sz="800" dirty="0" smtClean="0">
                      <a:latin typeface="+mj-lt"/>
                    </a:rPr>
                  </a:br>
                  <a:r>
                    <a:rPr lang="sv-SE" sz="800" dirty="0" smtClean="0">
                      <a:latin typeface="+mj-lt"/>
                    </a:rPr>
                    <a:t>SAFETY</a:t>
                  </a:r>
                  <a:endParaRPr lang="sv-SE" sz="800" dirty="0">
                    <a:latin typeface="+mj-lt"/>
                  </a:endParaRPr>
                </a:p>
              </p:txBody>
            </p:sp>
            <p:sp>
              <p:nvSpPr>
                <p:cNvPr id="67" name="Rectangle 66"/>
                <p:cNvSpPr/>
                <p:nvPr/>
              </p:nvSpPr>
              <p:spPr>
                <a:xfrm flipH="1">
                  <a:off x="1382400" y="3776592"/>
                  <a:ext cx="971999" cy="396000"/>
                </a:xfrm>
                <a:prstGeom prst="rect">
                  <a:avLst/>
                </a:prstGeom>
                <a:solidFill>
                  <a:schemeClr val="accent1"/>
                </a:solidFill>
                <a:ln w="2857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EMPLOYEE</a:t>
                  </a:r>
                  <a:br>
                    <a:rPr lang="sv-SE" sz="800" dirty="0" smtClean="0">
                      <a:latin typeface="+mj-lt"/>
                    </a:rPr>
                  </a:br>
                  <a:r>
                    <a:rPr lang="sv-SE" sz="800" dirty="0" smtClean="0">
                      <a:latin typeface="+mj-lt"/>
                    </a:rPr>
                    <a:t>DEVELOPMENT</a:t>
                  </a:r>
                  <a:endParaRPr lang="sv-SE" sz="800" dirty="0">
                    <a:latin typeface="+mj-lt"/>
                  </a:endParaRPr>
                </a:p>
              </p:txBody>
            </p:sp>
            <p:pic>
              <p:nvPicPr>
                <p:cNvPr id="68" name="Picture 10" descr="\\corpnet\files\System\Microsoft\Office\ClipArt\Pictograms\Pink\arrowUp_pink.png"/>
                <p:cNvPicPr>
                  <a:picLocks noChangeAspect="1" noChangeArrowheads="1"/>
                </p:cNvPicPr>
                <p:nvPr/>
              </p:nvPicPr>
              <p:blipFill>
                <a:blip r:embed="rId6" cstate="print"/>
                <a:srcRect/>
                <a:stretch>
                  <a:fillRect/>
                </a:stretch>
              </p:blipFill>
              <p:spPr bwMode="auto">
                <a:xfrm>
                  <a:off x="1758184" y="5067076"/>
                  <a:ext cx="209581" cy="209581"/>
                </a:xfrm>
                <a:prstGeom prst="rect">
                  <a:avLst/>
                </a:prstGeom>
                <a:noFill/>
              </p:spPr>
            </p:pic>
          </p:grpSp>
          <p:grpSp>
            <p:nvGrpSpPr>
              <p:cNvPr id="15" name="Group 14"/>
              <p:cNvGrpSpPr/>
              <p:nvPr/>
            </p:nvGrpSpPr>
            <p:grpSpPr>
              <a:xfrm>
                <a:off x="4539332" y="486000"/>
                <a:ext cx="972267" cy="5351965"/>
                <a:chOff x="4539332" y="486000"/>
                <a:chExt cx="972267" cy="5351965"/>
              </a:xfrm>
            </p:grpSpPr>
            <p:sp>
              <p:nvSpPr>
                <p:cNvPr id="46" name="Rectangle 45"/>
                <p:cNvSpPr/>
                <p:nvPr/>
              </p:nvSpPr>
              <p:spPr>
                <a:xfrm>
                  <a:off x="4539332" y="5189965"/>
                  <a:ext cx="972000" cy="648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900"/>
                    </a:lnSpc>
                    <a:spcBef>
                      <a:spcPts val="0"/>
                    </a:spcBef>
                    <a:spcAft>
                      <a:spcPts val="0"/>
                    </a:spcAft>
                    <a:defRPr/>
                  </a:pPr>
                  <a:r>
                    <a:rPr lang="sv-SE" sz="800" dirty="0" smtClean="0">
                      <a:latin typeface="+mj-lt"/>
                    </a:rPr>
                    <a:t>IFS</a:t>
                  </a:r>
                  <a:br>
                    <a:rPr lang="sv-SE" sz="800" dirty="0" smtClean="0">
                      <a:latin typeface="+mj-lt"/>
                    </a:rPr>
                  </a:br>
                  <a:r>
                    <a:rPr lang="sv-SE" sz="800" dirty="0" smtClean="0">
                      <a:latin typeface="+mj-lt"/>
                    </a:rPr>
                    <a:t>MANUFACTURING</a:t>
                  </a:r>
                  <a:endParaRPr lang="sv-SE" sz="800" dirty="0">
                    <a:latin typeface="+mj-lt"/>
                  </a:endParaRPr>
                </a:p>
              </p:txBody>
            </p:sp>
            <p:sp>
              <p:nvSpPr>
                <p:cNvPr id="47" name="Rectangle 46"/>
                <p:cNvSpPr/>
                <p:nvPr/>
              </p:nvSpPr>
              <p:spPr>
                <a:xfrm flipH="1">
                  <a:off x="4539599" y="1426794"/>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MAKE TO PROJECT</a:t>
                  </a:r>
                  <a:endParaRPr lang="sv-SE" sz="800" dirty="0">
                    <a:latin typeface="+mj-lt"/>
                  </a:endParaRPr>
                </a:p>
              </p:txBody>
            </p:sp>
            <p:sp>
              <p:nvSpPr>
                <p:cNvPr id="48" name="Rectangle 47"/>
                <p:cNvSpPr/>
                <p:nvPr/>
              </p:nvSpPr>
              <p:spPr>
                <a:xfrm flipH="1">
                  <a:off x="4539600" y="486000"/>
                  <a:ext cx="971999"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ENGINEER TO</a:t>
                  </a:r>
                  <a:br>
                    <a:rPr lang="sv-SE" sz="800" dirty="0" smtClean="0">
                      <a:latin typeface="+mj-lt"/>
                    </a:rPr>
                  </a:br>
                  <a:r>
                    <a:rPr lang="sv-SE" sz="800" dirty="0" smtClean="0">
                      <a:latin typeface="+mj-lt"/>
                    </a:rPr>
                    <a:t>ORDER</a:t>
                  </a:r>
                  <a:endParaRPr lang="sv-SE" sz="800" dirty="0">
                    <a:latin typeface="+mj-lt"/>
                  </a:endParaRPr>
                </a:p>
              </p:txBody>
            </p:sp>
            <p:sp>
              <p:nvSpPr>
                <p:cNvPr id="49" name="Rectangle 70"/>
                <p:cNvSpPr/>
                <p:nvPr/>
              </p:nvSpPr>
              <p:spPr>
                <a:xfrm flipH="1">
                  <a:off x="4539599" y="2367588"/>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REPETITIVE</a:t>
                  </a:r>
                </a:p>
                <a:p>
                  <a:pPr algn="ctr" defTabSz="1008035" fontAlgn="auto">
                    <a:lnSpc>
                      <a:spcPts val="700"/>
                    </a:lnSpc>
                    <a:spcBef>
                      <a:spcPts val="0"/>
                    </a:spcBef>
                    <a:spcAft>
                      <a:spcPts val="0"/>
                    </a:spcAft>
                    <a:defRPr/>
                  </a:pPr>
                  <a:r>
                    <a:rPr lang="sv-SE" sz="800" dirty="0" smtClean="0">
                      <a:latin typeface="+mj-lt"/>
                    </a:rPr>
                    <a:t>MANUFACTURING</a:t>
                  </a:r>
                  <a:endParaRPr lang="sv-SE" sz="800" dirty="0">
                    <a:latin typeface="+mj-lt"/>
                  </a:endParaRPr>
                </a:p>
              </p:txBody>
            </p:sp>
            <p:sp>
              <p:nvSpPr>
                <p:cNvPr id="50" name="Rectangle 49"/>
                <p:cNvSpPr/>
                <p:nvPr/>
              </p:nvSpPr>
              <p:spPr>
                <a:xfrm flipH="1">
                  <a:off x="4539599" y="1897191"/>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BATCH</a:t>
                  </a:r>
                  <a:br>
                    <a:rPr lang="sv-SE" sz="800" dirty="0" smtClean="0">
                      <a:latin typeface="+mj-lt"/>
                    </a:rPr>
                  </a:br>
                  <a:r>
                    <a:rPr lang="sv-SE" sz="800" dirty="0" smtClean="0">
                      <a:latin typeface="+mj-lt"/>
                    </a:rPr>
                    <a:t>MANUFACTURING</a:t>
                  </a:r>
                  <a:endParaRPr lang="sv-SE" sz="800" dirty="0">
                    <a:latin typeface="+mj-lt"/>
                  </a:endParaRPr>
                </a:p>
              </p:txBody>
            </p:sp>
            <p:sp>
              <p:nvSpPr>
                <p:cNvPr id="51" name="Rectangle 50"/>
                <p:cNvSpPr/>
                <p:nvPr/>
              </p:nvSpPr>
              <p:spPr>
                <a:xfrm flipH="1">
                  <a:off x="4539599" y="956397"/>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en-US" sz="750" dirty="0" smtClean="0">
                      <a:latin typeface="+mj-lt"/>
                    </a:rPr>
                    <a:t>CONFIGURE | MAKE</a:t>
                  </a:r>
                  <a:br>
                    <a:rPr lang="en-US" sz="750" dirty="0" smtClean="0">
                      <a:latin typeface="+mj-lt"/>
                    </a:rPr>
                  </a:br>
                  <a:r>
                    <a:rPr lang="en-US" sz="750" dirty="0" smtClean="0">
                      <a:latin typeface="+mj-lt"/>
                    </a:rPr>
                    <a:t> | ASSEMBLE  TO ORDER</a:t>
                  </a:r>
                  <a:endParaRPr lang="sv-SE" sz="750" dirty="0">
                    <a:latin typeface="+mj-lt"/>
                  </a:endParaRPr>
                </a:p>
              </p:txBody>
            </p:sp>
            <p:sp>
              <p:nvSpPr>
                <p:cNvPr id="52" name="Rectangle 51"/>
                <p:cNvSpPr/>
                <p:nvPr/>
              </p:nvSpPr>
              <p:spPr>
                <a:xfrm flipH="1">
                  <a:off x="4539599" y="3778778"/>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CONSTRAINT-BASED</a:t>
                  </a:r>
                  <a:br>
                    <a:rPr lang="sv-SE" sz="800" dirty="0" smtClean="0">
                      <a:latin typeface="+mj-lt"/>
                    </a:rPr>
                  </a:br>
                  <a:r>
                    <a:rPr lang="sv-SE" sz="800" dirty="0" smtClean="0">
                      <a:latin typeface="+mj-lt"/>
                    </a:rPr>
                    <a:t>SCHEDULING</a:t>
                  </a:r>
                  <a:endParaRPr lang="sv-SE" sz="800" dirty="0">
                    <a:latin typeface="+mj-lt"/>
                  </a:endParaRPr>
                </a:p>
              </p:txBody>
            </p:sp>
            <p:sp>
              <p:nvSpPr>
                <p:cNvPr id="53" name="Rectangle 52"/>
                <p:cNvSpPr/>
                <p:nvPr/>
              </p:nvSpPr>
              <p:spPr>
                <a:xfrm flipH="1">
                  <a:off x="4539599" y="3308381"/>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SHOP ORDER</a:t>
                  </a:r>
                  <a:endParaRPr lang="sv-SE" sz="800" dirty="0">
                    <a:latin typeface="+mj-lt"/>
                  </a:endParaRPr>
                </a:p>
              </p:txBody>
            </p:sp>
            <p:sp>
              <p:nvSpPr>
                <p:cNvPr id="54" name="Rectangle 53"/>
                <p:cNvSpPr/>
                <p:nvPr/>
              </p:nvSpPr>
              <p:spPr>
                <a:xfrm flipH="1">
                  <a:off x="4539599" y="4249175"/>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SHOP FLOOR</a:t>
                  </a:r>
                  <a:br>
                    <a:rPr lang="sv-SE" sz="800" dirty="0" smtClean="0">
                      <a:latin typeface="+mj-lt"/>
                    </a:rPr>
                  </a:br>
                  <a:r>
                    <a:rPr lang="sv-SE" sz="800" dirty="0" smtClean="0">
                      <a:latin typeface="+mj-lt"/>
                    </a:rPr>
                    <a:t>REPORTING</a:t>
                  </a:r>
                  <a:endParaRPr lang="sv-SE" sz="800" dirty="0">
                    <a:latin typeface="+mj-lt"/>
                  </a:endParaRPr>
                </a:p>
              </p:txBody>
            </p:sp>
            <p:sp>
              <p:nvSpPr>
                <p:cNvPr id="55" name="Rectangle 54"/>
                <p:cNvSpPr/>
                <p:nvPr/>
              </p:nvSpPr>
              <p:spPr>
                <a:xfrm flipH="1">
                  <a:off x="4539599" y="2837985"/>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COMPONENT </a:t>
                  </a:r>
                  <a:br>
                    <a:rPr lang="sv-SE" sz="800" dirty="0" smtClean="0">
                      <a:latin typeface="+mj-lt"/>
                    </a:rPr>
                  </a:br>
                  <a:r>
                    <a:rPr lang="sv-SE" sz="800" dirty="0" smtClean="0">
                      <a:latin typeface="+mj-lt"/>
                    </a:rPr>
                    <a:t>MRO</a:t>
                  </a:r>
                  <a:endParaRPr lang="sv-SE" sz="800" dirty="0">
                    <a:latin typeface="+mj-lt"/>
                  </a:endParaRPr>
                </a:p>
              </p:txBody>
            </p:sp>
            <p:sp>
              <p:nvSpPr>
                <p:cNvPr id="56" name="Rectangle 55"/>
                <p:cNvSpPr/>
                <p:nvPr/>
              </p:nvSpPr>
              <p:spPr>
                <a:xfrm flipH="1">
                  <a:off x="4539599" y="4719572"/>
                  <a:ext cx="972000" cy="396000"/>
                </a:xfrm>
                <a:prstGeom prst="rect">
                  <a:avLst/>
                </a:prstGeom>
                <a:solidFill>
                  <a:schemeClr val="accent4"/>
                </a:solidFill>
                <a:ln w="2857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COSTING</a:t>
                  </a:r>
                  <a:endParaRPr lang="sv-SE" sz="800" dirty="0">
                    <a:latin typeface="+mj-lt"/>
                  </a:endParaRPr>
                </a:p>
              </p:txBody>
            </p:sp>
            <p:pic>
              <p:nvPicPr>
                <p:cNvPr id="57" name="Picture 11" descr="\\corpnet\files\System\Microsoft\Office\ClipArt\Pictograms\Green\arrowUp_green.png"/>
                <p:cNvPicPr>
                  <a:picLocks noChangeAspect="1" noChangeArrowheads="1"/>
                </p:cNvPicPr>
                <p:nvPr/>
              </p:nvPicPr>
              <p:blipFill>
                <a:blip r:embed="rId7" cstate="print"/>
                <a:srcRect/>
                <a:stretch>
                  <a:fillRect/>
                </a:stretch>
              </p:blipFill>
              <p:spPr bwMode="auto">
                <a:xfrm>
                  <a:off x="4907089" y="5067076"/>
                  <a:ext cx="209581" cy="209581"/>
                </a:xfrm>
                <a:prstGeom prst="rect">
                  <a:avLst/>
                </a:prstGeom>
                <a:noFill/>
              </p:spPr>
            </p:pic>
          </p:grpSp>
          <p:grpSp>
            <p:nvGrpSpPr>
              <p:cNvPr id="16" name="Group 15"/>
              <p:cNvGrpSpPr/>
              <p:nvPr/>
            </p:nvGrpSpPr>
            <p:grpSpPr>
              <a:xfrm>
                <a:off x="2433600" y="2837539"/>
                <a:ext cx="972980" cy="3000426"/>
                <a:chOff x="2433600" y="2837539"/>
                <a:chExt cx="972980" cy="3000426"/>
              </a:xfrm>
            </p:grpSpPr>
            <p:sp>
              <p:nvSpPr>
                <p:cNvPr id="39" name="Rectangle 38"/>
                <p:cNvSpPr/>
                <p:nvPr/>
              </p:nvSpPr>
              <p:spPr>
                <a:xfrm>
                  <a:off x="2434580" y="5189965"/>
                  <a:ext cx="972000" cy="648000"/>
                </a:xfrm>
                <a:prstGeom prst="rect">
                  <a:avLst/>
                </a:prstGeom>
                <a:solidFill>
                  <a:schemeClr val="accent5"/>
                </a:solidFill>
                <a:ln w="28575">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a:t>
                  </a:r>
                  <a:br>
                    <a:rPr lang="sv-SE" sz="800" dirty="0" smtClean="0">
                      <a:latin typeface="+mj-lt"/>
                    </a:rPr>
                  </a:br>
                  <a:r>
                    <a:rPr lang="sv-SE" sz="800" dirty="0" smtClean="0">
                      <a:latin typeface="+mj-lt"/>
                    </a:rPr>
                    <a:t>ENGINEERING</a:t>
                  </a:r>
                  <a:endParaRPr lang="sv-SE" sz="800" dirty="0">
                    <a:latin typeface="+mj-lt"/>
                  </a:endParaRPr>
                </a:p>
              </p:txBody>
            </p:sp>
            <p:sp>
              <p:nvSpPr>
                <p:cNvPr id="40" name="Rectangle 39"/>
                <p:cNvSpPr/>
                <p:nvPr/>
              </p:nvSpPr>
              <p:spPr>
                <a:xfrm flipH="1">
                  <a:off x="2433600" y="3777507"/>
                  <a:ext cx="971999" cy="396000"/>
                </a:xfrm>
                <a:prstGeom prst="rect">
                  <a:avLst/>
                </a:prstGeom>
                <a:solidFill>
                  <a:schemeClr val="accent5"/>
                </a:solidFill>
                <a:ln w="28575">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ASSET</a:t>
                  </a:r>
                  <a:br>
                    <a:rPr lang="sv-SE" sz="800" dirty="0" smtClean="0">
                      <a:latin typeface="+mj-lt"/>
                    </a:rPr>
                  </a:br>
                  <a:r>
                    <a:rPr lang="sv-SE" sz="800" dirty="0" smtClean="0">
                      <a:latin typeface="+mj-lt"/>
                    </a:rPr>
                    <a:t>DESIGN</a:t>
                  </a:r>
                  <a:endParaRPr lang="sv-SE" sz="800" dirty="0">
                    <a:latin typeface="+mj-lt"/>
                  </a:endParaRPr>
                </a:p>
              </p:txBody>
            </p:sp>
            <p:sp>
              <p:nvSpPr>
                <p:cNvPr id="41" name="Rectangle 59"/>
                <p:cNvSpPr/>
                <p:nvPr/>
              </p:nvSpPr>
              <p:spPr>
                <a:xfrm flipH="1">
                  <a:off x="2433600" y="4717474"/>
                  <a:ext cx="971999" cy="396000"/>
                </a:xfrm>
                <a:prstGeom prst="rect">
                  <a:avLst/>
                </a:prstGeom>
                <a:solidFill>
                  <a:schemeClr val="accent5"/>
                </a:solidFill>
                <a:ln w="28575">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PDM</a:t>
                  </a:r>
                  <a:br>
                    <a:rPr lang="sv-SE" sz="800" dirty="0" smtClean="0">
                      <a:latin typeface="+mj-lt"/>
                    </a:rPr>
                  </a:br>
                  <a:r>
                    <a:rPr lang="sv-SE" sz="800" dirty="0" smtClean="0">
                      <a:latin typeface="+mj-lt"/>
                    </a:rPr>
                    <a:t>CONFIGURATION</a:t>
                  </a:r>
                  <a:endParaRPr lang="sv-SE" sz="800" dirty="0">
                    <a:latin typeface="+mj-lt"/>
                  </a:endParaRPr>
                </a:p>
              </p:txBody>
            </p:sp>
            <p:sp>
              <p:nvSpPr>
                <p:cNvPr id="42" name="Rectangle 41"/>
                <p:cNvSpPr/>
                <p:nvPr/>
              </p:nvSpPr>
              <p:spPr>
                <a:xfrm flipH="1">
                  <a:off x="2433600" y="4247491"/>
                  <a:ext cx="971999" cy="396000"/>
                </a:xfrm>
                <a:prstGeom prst="rect">
                  <a:avLst/>
                </a:prstGeom>
                <a:solidFill>
                  <a:schemeClr val="accent5"/>
                </a:solidFill>
                <a:ln w="28575">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ENGINEERING</a:t>
                  </a:r>
                  <a:br>
                    <a:rPr lang="sv-SE" sz="800" dirty="0" smtClean="0">
                      <a:latin typeface="+mj-lt"/>
                    </a:rPr>
                  </a:br>
                  <a:r>
                    <a:rPr lang="sv-SE" sz="800" dirty="0" smtClean="0">
                      <a:latin typeface="+mj-lt"/>
                    </a:rPr>
                    <a:t>CHANGE MANAGEMENT</a:t>
                  </a:r>
                  <a:endParaRPr lang="sv-SE" sz="800" dirty="0">
                    <a:latin typeface="+mj-lt"/>
                  </a:endParaRPr>
                </a:p>
              </p:txBody>
            </p:sp>
            <p:sp>
              <p:nvSpPr>
                <p:cNvPr id="43" name="Rectangle 42"/>
                <p:cNvSpPr/>
                <p:nvPr/>
              </p:nvSpPr>
              <p:spPr>
                <a:xfrm flipH="1">
                  <a:off x="2433600" y="2837539"/>
                  <a:ext cx="971999" cy="396000"/>
                </a:xfrm>
                <a:prstGeom prst="rect">
                  <a:avLst/>
                </a:prstGeom>
                <a:solidFill>
                  <a:schemeClr val="accent5"/>
                </a:solidFill>
                <a:ln w="28575">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PROJECT</a:t>
                  </a:r>
                </a:p>
                <a:p>
                  <a:pPr algn="ctr" defTabSz="1008035" fontAlgn="auto">
                    <a:lnSpc>
                      <a:spcPts val="700"/>
                    </a:lnSpc>
                    <a:spcBef>
                      <a:spcPts val="0"/>
                    </a:spcBef>
                    <a:spcAft>
                      <a:spcPts val="0"/>
                    </a:spcAft>
                    <a:defRPr/>
                  </a:pPr>
                  <a:r>
                    <a:rPr lang="sv-SE" sz="800" dirty="0" smtClean="0">
                      <a:latin typeface="+mj-lt"/>
                    </a:rPr>
                    <a:t>DELIVERY</a:t>
                  </a:r>
                  <a:endParaRPr lang="sv-SE" sz="800" dirty="0">
                    <a:latin typeface="+mj-lt"/>
                  </a:endParaRPr>
                </a:p>
              </p:txBody>
            </p:sp>
            <p:sp>
              <p:nvSpPr>
                <p:cNvPr id="44" name="Rectangle 43"/>
                <p:cNvSpPr/>
                <p:nvPr/>
              </p:nvSpPr>
              <p:spPr>
                <a:xfrm flipH="1">
                  <a:off x="2433600" y="3307523"/>
                  <a:ext cx="971999" cy="396000"/>
                </a:xfrm>
                <a:prstGeom prst="rect">
                  <a:avLst/>
                </a:prstGeom>
                <a:solidFill>
                  <a:schemeClr val="accent5"/>
                </a:solidFill>
                <a:ln w="28575">
                  <a:solidFill>
                    <a:schemeClr val="accent5"/>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COMMISSIONING</a:t>
                  </a:r>
                  <a:endParaRPr lang="sv-SE" sz="800" dirty="0">
                    <a:latin typeface="+mj-lt"/>
                  </a:endParaRPr>
                </a:p>
              </p:txBody>
            </p:sp>
            <p:pic>
              <p:nvPicPr>
                <p:cNvPr id="45" name="Picture 12" descr="\\corpnet\files\System\Microsoft\Office\ClipArt\Pictograms\Blue\arrowUp_blue.png"/>
                <p:cNvPicPr>
                  <a:picLocks noChangeAspect="1" noChangeArrowheads="1"/>
                </p:cNvPicPr>
                <p:nvPr/>
              </p:nvPicPr>
              <p:blipFill>
                <a:blip r:embed="rId8" cstate="print"/>
                <a:srcRect/>
                <a:stretch>
                  <a:fillRect/>
                </a:stretch>
              </p:blipFill>
              <p:spPr bwMode="auto">
                <a:xfrm>
                  <a:off x="2810203" y="5067076"/>
                  <a:ext cx="209581" cy="209581"/>
                </a:xfrm>
                <a:prstGeom prst="rect">
                  <a:avLst/>
                </a:prstGeom>
                <a:noFill/>
              </p:spPr>
            </p:pic>
          </p:grpSp>
          <p:grpSp>
            <p:nvGrpSpPr>
              <p:cNvPr id="17" name="Group 16"/>
              <p:cNvGrpSpPr/>
              <p:nvPr/>
            </p:nvGrpSpPr>
            <p:grpSpPr>
              <a:xfrm>
                <a:off x="6644084" y="954739"/>
                <a:ext cx="973515" cy="4885200"/>
                <a:chOff x="6644084" y="954739"/>
                <a:chExt cx="973515" cy="4885200"/>
              </a:xfrm>
            </p:grpSpPr>
            <p:sp>
              <p:nvSpPr>
                <p:cNvPr id="28" name="Rectangle 27"/>
                <p:cNvSpPr/>
                <p:nvPr/>
              </p:nvSpPr>
              <p:spPr>
                <a:xfrm>
                  <a:off x="6644084" y="5191939"/>
                  <a:ext cx="972000" cy="648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a:t>
                  </a:r>
                </a:p>
                <a:p>
                  <a:pPr algn="ctr" defTabSz="1008035" fontAlgn="auto">
                    <a:lnSpc>
                      <a:spcPts val="800"/>
                    </a:lnSpc>
                    <a:spcBef>
                      <a:spcPts val="0"/>
                    </a:spcBef>
                    <a:spcAft>
                      <a:spcPts val="0"/>
                    </a:spcAft>
                    <a:defRPr/>
                  </a:pPr>
                  <a:r>
                    <a:rPr lang="sv-SE" sz="800" dirty="0" smtClean="0">
                      <a:latin typeface="+mj-lt"/>
                    </a:rPr>
                    <a:t>SALES &amp;  SERVICE</a:t>
                  </a:r>
                  <a:endParaRPr lang="sv-SE" sz="800" dirty="0">
                    <a:latin typeface="+mj-lt"/>
                  </a:endParaRPr>
                </a:p>
              </p:txBody>
            </p:sp>
            <p:sp>
              <p:nvSpPr>
                <p:cNvPr id="29" name="Rectangle 28"/>
                <p:cNvSpPr/>
                <p:nvPr/>
              </p:nvSpPr>
              <p:spPr>
                <a:xfrm flipH="1">
                  <a:off x="6645600" y="471673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CRM</a:t>
                  </a:r>
                  <a:endParaRPr lang="sv-SE" sz="800" dirty="0">
                    <a:latin typeface="+mj-lt"/>
                  </a:endParaRPr>
                </a:p>
              </p:txBody>
            </p:sp>
            <p:sp>
              <p:nvSpPr>
                <p:cNvPr id="30" name="Rectangle 29"/>
                <p:cNvSpPr/>
                <p:nvPr/>
              </p:nvSpPr>
              <p:spPr>
                <a:xfrm flipH="1">
                  <a:off x="6645600" y="377623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SALES </a:t>
                  </a:r>
                  <a:br>
                    <a:rPr lang="sv-SE" sz="800" dirty="0" smtClean="0">
                      <a:latin typeface="+mj-lt"/>
                    </a:rPr>
                  </a:br>
                  <a:r>
                    <a:rPr lang="sv-SE" sz="800" dirty="0" smtClean="0">
                      <a:latin typeface="+mj-lt"/>
                    </a:rPr>
                    <a:t>CONFIGURATOR</a:t>
                  </a:r>
                  <a:endParaRPr lang="sv-SE" sz="800" dirty="0">
                    <a:latin typeface="+mj-lt"/>
                  </a:endParaRPr>
                </a:p>
              </p:txBody>
            </p:sp>
            <p:sp>
              <p:nvSpPr>
                <p:cNvPr id="31" name="Rectangle 30"/>
                <p:cNvSpPr/>
                <p:nvPr/>
              </p:nvSpPr>
              <p:spPr>
                <a:xfrm flipH="1">
                  <a:off x="6645600" y="330598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SERVICE CONTRACT</a:t>
                  </a:r>
                  <a:br>
                    <a:rPr lang="sv-SE" sz="800" dirty="0" smtClean="0">
                      <a:latin typeface="+mj-lt"/>
                    </a:rPr>
                  </a:br>
                  <a:r>
                    <a:rPr lang="sv-SE" sz="800" dirty="0" smtClean="0">
                      <a:latin typeface="+mj-lt"/>
                    </a:rPr>
                    <a:t>MANAGEMENT</a:t>
                  </a:r>
                  <a:endParaRPr lang="sv-SE" sz="800" dirty="0">
                    <a:latin typeface="+mj-lt"/>
                  </a:endParaRPr>
                </a:p>
              </p:txBody>
            </p:sp>
            <p:sp>
              <p:nvSpPr>
                <p:cNvPr id="32" name="Rectangle 31"/>
                <p:cNvSpPr/>
                <p:nvPr/>
              </p:nvSpPr>
              <p:spPr>
                <a:xfrm flipH="1">
                  <a:off x="6645600" y="189523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solidFill>
                        <a:schemeClr val="bg1"/>
                      </a:solidFill>
                      <a:latin typeface="+mj-lt"/>
                    </a:rPr>
                    <a:t>CALL CENTER</a:t>
                  </a:r>
                  <a:endParaRPr lang="sv-SE" sz="800" dirty="0">
                    <a:solidFill>
                      <a:schemeClr val="bg1"/>
                    </a:solidFill>
                    <a:latin typeface="+mj-lt"/>
                  </a:endParaRPr>
                </a:p>
              </p:txBody>
            </p:sp>
            <p:sp>
              <p:nvSpPr>
                <p:cNvPr id="33" name="Rectangle 32"/>
                <p:cNvSpPr/>
                <p:nvPr/>
              </p:nvSpPr>
              <p:spPr>
                <a:xfrm flipH="1">
                  <a:off x="6645600" y="236548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DYNAMIC</a:t>
                  </a:r>
                  <a:br>
                    <a:rPr lang="sv-SE" sz="800" dirty="0" smtClean="0">
                      <a:latin typeface="+mj-lt"/>
                    </a:rPr>
                  </a:br>
                  <a:r>
                    <a:rPr lang="sv-SE" sz="800" dirty="0" smtClean="0">
                      <a:latin typeface="+mj-lt"/>
                    </a:rPr>
                    <a:t>SCHEDULING</a:t>
                  </a:r>
                  <a:endParaRPr lang="sv-SE" sz="800" dirty="0">
                    <a:latin typeface="+mj-lt"/>
                  </a:endParaRPr>
                </a:p>
              </p:txBody>
            </p:sp>
            <p:sp>
              <p:nvSpPr>
                <p:cNvPr id="34" name="Rectangle 33"/>
                <p:cNvSpPr/>
                <p:nvPr/>
              </p:nvSpPr>
              <p:spPr>
                <a:xfrm flipH="1">
                  <a:off x="6645600" y="283573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FIELD</a:t>
                  </a:r>
                  <a:br>
                    <a:rPr lang="sv-SE" sz="800" dirty="0" smtClean="0">
                      <a:latin typeface="+mj-lt"/>
                    </a:rPr>
                  </a:br>
                  <a:r>
                    <a:rPr lang="sv-SE" sz="800" dirty="0" smtClean="0">
                      <a:latin typeface="+mj-lt"/>
                    </a:rPr>
                    <a:t>SERVICE</a:t>
                  </a:r>
                  <a:endParaRPr lang="sv-SE" sz="800" dirty="0">
                    <a:latin typeface="+mj-lt"/>
                  </a:endParaRPr>
                </a:p>
              </p:txBody>
            </p:sp>
            <p:sp>
              <p:nvSpPr>
                <p:cNvPr id="35" name="Rectangle 34"/>
                <p:cNvSpPr/>
                <p:nvPr/>
              </p:nvSpPr>
              <p:spPr>
                <a:xfrm flipH="1">
                  <a:off x="6645600" y="142498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MAPPING</a:t>
                  </a:r>
                  <a:endParaRPr lang="sv-SE" sz="800" dirty="0">
                    <a:latin typeface="+mj-lt"/>
                  </a:endParaRPr>
                </a:p>
              </p:txBody>
            </p:sp>
            <p:sp>
              <p:nvSpPr>
                <p:cNvPr id="36" name="Rectangle 35"/>
                <p:cNvSpPr/>
                <p:nvPr/>
              </p:nvSpPr>
              <p:spPr>
                <a:xfrm flipH="1">
                  <a:off x="6645600" y="95473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COMPONENT</a:t>
                  </a:r>
                  <a:br>
                    <a:rPr lang="sv-SE" sz="800" dirty="0" smtClean="0">
                      <a:latin typeface="+mj-lt"/>
                    </a:rPr>
                  </a:br>
                  <a:r>
                    <a:rPr lang="sv-SE" sz="800" dirty="0" smtClean="0">
                      <a:latin typeface="+mj-lt"/>
                    </a:rPr>
                    <a:t>REPAIR</a:t>
                  </a:r>
                  <a:endParaRPr lang="sv-SE" sz="800" dirty="0">
                    <a:latin typeface="+mj-lt"/>
                  </a:endParaRPr>
                </a:p>
              </p:txBody>
            </p:sp>
            <p:sp>
              <p:nvSpPr>
                <p:cNvPr id="37" name="Rectangle 36"/>
                <p:cNvSpPr/>
                <p:nvPr/>
              </p:nvSpPr>
              <p:spPr>
                <a:xfrm flipH="1">
                  <a:off x="6645600" y="4246489"/>
                  <a:ext cx="971999" cy="396000"/>
                </a:xfrm>
                <a:prstGeom prst="rect">
                  <a:avLst/>
                </a:prstGeom>
                <a:solidFill>
                  <a:srgbClr val="D3C116"/>
                </a:solidFill>
                <a:ln w="28575">
                  <a:solidFill>
                    <a:srgbClr val="D3C11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solidFill>
                        <a:schemeClr val="bg1"/>
                      </a:solidFill>
                      <a:latin typeface="+mj-lt"/>
                    </a:rPr>
                    <a:t>WEB STORE</a:t>
                  </a:r>
                  <a:endParaRPr lang="sv-SE" sz="800" dirty="0">
                    <a:solidFill>
                      <a:schemeClr val="bg1"/>
                    </a:solidFill>
                    <a:latin typeface="+mj-lt"/>
                  </a:endParaRPr>
                </a:p>
              </p:txBody>
            </p:sp>
            <p:pic>
              <p:nvPicPr>
                <p:cNvPr id="38" name="Picture 14" descr="C:\Documents and Settings\annese\Desktop\Component char idees\arrowe_up_yellow.png"/>
                <p:cNvPicPr>
                  <a:picLocks noChangeAspect="1" noChangeArrowheads="1"/>
                </p:cNvPicPr>
                <p:nvPr/>
              </p:nvPicPr>
              <p:blipFill>
                <a:blip r:embed="rId9" cstate="print"/>
                <a:srcRect/>
                <a:stretch>
                  <a:fillRect/>
                </a:stretch>
              </p:blipFill>
              <p:spPr bwMode="auto">
                <a:xfrm>
                  <a:off x="7008420" y="5082509"/>
                  <a:ext cx="209581" cy="209581"/>
                </a:xfrm>
                <a:prstGeom prst="rect">
                  <a:avLst/>
                </a:prstGeom>
                <a:noFill/>
              </p:spPr>
            </p:pic>
          </p:grpSp>
          <p:grpSp>
            <p:nvGrpSpPr>
              <p:cNvPr id="18" name="Group 17"/>
              <p:cNvGrpSpPr/>
              <p:nvPr/>
            </p:nvGrpSpPr>
            <p:grpSpPr>
              <a:xfrm>
                <a:off x="3486956" y="1897939"/>
                <a:ext cx="973443" cy="3940026"/>
                <a:chOff x="3486956" y="1897939"/>
                <a:chExt cx="973443" cy="3940026"/>
              </a:xfrm>
            </p:grpSpPr>
            <p:sp>
              <p:nvSpPr>
                <p:cNvPr id="19" name="Rectangle 18"/>
                <p:cNvSpPr/>
                <p:nvPr/>
              </p:nvSpPr>
              <p:spPr>
                <a:xfrm>
                  <a:off x="3486956" y="5189965"/>
                  <a:ext cx="972000" cy="648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800"/>
                    </a:lnSpc>
                    <a:spcBef>
                      <a:spcPts val="0"/>
                    </a:spcBef>
                    <a:spcAft>
                      <a:spcPts val="0"/>
                    </a:spcAft>
                    <a:defRPr/>
                  </a:pPr>
                  <a:r>
                    <a:rPr lang="sv-SE" sz="800" dirty="0" smtClean="0">
                      <a:latin typeface="+mj-lt"/>
                    </a:rPr>
                    <a:t>IFS </a:t>
                  </a:r>
                </a:p>
                <a:p>
                  <a:pPr algn="ctr" defTabSz="1008035" fontAlgn="auto">
                    <a:lnSpc>
                      <a:spcPts val="800"/>
                    </a:lnSpc>
                    <a:spcBef>
                      <a:spcPts val="0"/>
                    </a:spcBef>
                    <a:spcAft>
                      <a:spcPts val="0"/>
                    </a:spcAft>
                    <a:defRPr/>
                  </a:pPr>
                  <a:r>
                    <a:rPr lang="sv-SE" sz="800" dirty="0" smtClean="0">
                      <a:latin typeface="+mj-lt"/>
                    </a:rPr>
                    <a:t>PROJECTS</a:t>
                  </a:r>
                  <a:endParaRPr lang="sv-SE" sz="800" dirty="0">
                    <a:latin typeface="+mj-lt"/>
                  </a:endParaRPr>
                </a:p>
              </p:txBody>
            </p:sp>
            <p:sp>
              <p:nvSpPr>
                <p:cNvPr id="20" name="Rectangle 19"/>
                <p:cNvSpPr/>
                <p:nvPr/>
              </p:nvSpPr>
              <p:spPr>
                <a:xfrm flipH="1">
                  <a:off x="3488400" y="4716739"/>
                  <a:ext cx="971999" cy="396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SALES CONTRACT</a:t>
                  </a:r>
                </a:p>
                <a:p>
                  <a:pPr algn="ctr" defTabSz="1008035" fontAlgn="auto">
                    <a:lnSpc>
                      <a:spcPts val="700"/>
                    </a:lnSpc>
                    <a:spcBef>
                      <a:spcPts val="0"/>
                    </a:spcBef>
                    <a:spcAft>
                      <a:spcPts val="0"/>
                    </a:spcAft>
                    <a:defRPr/>
                  </a:pPr>
                  <a:r>
                    <a:rPr lang="sv-SE" sz="800" dirty="0" smtClean="0">
                      <a:latin typeface="+mj-lt"/>
                    </a:rPr>
                    <a:t>MANAGEMENT</a:t>
                  </a:r>
                  <a:endParaRPr lang="sv-SE" sz="800" dirty="0">
                    <a:latin typeface="+mj-lt"/>
                  </a:endParaRPr>
                </a:p>
              </p:txBody>
            </p:sp>
            <p:sp>
              <p:nvSpPr>
                <p:cNvPr id="21" name="Rectangle 20"/>
                <p:cNvSpPr/>
                <p:nvPr/>
              </p:nvSpPr>
              <p:spPr>
                <a:xfrm flipH="1">
                  <a:off x="3488400" y="4246939"/>
                  <a:ext cx="971999" cy="396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700"/>
                    </a:lnSpc>
                  </a:pPr>
                  <a:r>
                    <a:rPr lang="en-US" sz="800" dirty="0" smtClean="0">
                      <a:latin typeface="+mj-lt"/>
                    </a:rPr>
                    <a:t>SUB-CONTRACT</a:t>
                  </a:r>
                  <a:br>
                    <a:rPr lang="en-US" sz="800" dirty="0" smtClean="0">
                      <a:latin typeface="+mj-lt"/>
                    </a:rPr>
                  </a:br>
                  <a:r>
                    <a:rPr lang="en-US" sz="800" dirty="0" smtClean="0">
                      <a:latin typeface="+mj-lt"/>
                    </a:rPr>
                    <a:t>MANAGEMENT</a:t>
                  </a:r>
                  <a:endParaRPr lang="sv-SE" sz="800" dirty="0">
                    <a:latin typeface="+mj-lt"/>
                  </a:endParaRPr>
                </a:p>
              </p:txBody>
            </p:sp>
            <p:sp>
              <p:nvSpPr>
                <p:cNvPr id="22" name="Rectangle 21"/>
                <p:cNvSpPr/>
                <p:nvPr/>
              </p:nvSpPr>
              <p:spPr>
                <a:xfrm flipH="1">
                  <a:off x="3488400" y="3777139"/>
                  <a:ext cx="971999" cy="396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PROJECT</a:t>
                  </a:r>
                </a:p>
                <a:p>
                  <a:pPr algn="ctr" defTabSz="1008035" fontAlgn="auto">
                    <a:lnSpc>
                      <a:spcPts val="700"/>
                    </a:lnSpc>
                    <a:spcBef>
                      <a:spcPts val="0"/>
                    </a:spcBef>
                    <a:spcAft>
                      <a:spcPts val="0"/>
                    </a:spcAft>
                    <a:defRPr/>
                  </a:pPr>
                  <a:r>
                    <a:rPr lang="sv-SE" sz="800" dirty="0" smtClean="0">
                      <a:latin typeface="+mj-lt"/>
                    </a:rPr>
                    <a:t>MANAGEMENT</a:t>
                  </a:r>
                  <a:endParaRPr lang="sv-SE" sz="800" dirty="0">
                    <a:latin typeface="+mj-lt"/>
                  </a:endParaRPr>
                </a:p>
              </p:txBody>
            </p:sp>
            <p:sp>
              <p:nvSpPr>
                <p:cNvPr id="23" name="Rectangle 22"/>
                <p:cNvSpPr/>
                <p:nvPr/>
              </p:nvSpPr>
              <p:spPr>
                <a:xfrm flipH="1">
                  <a:off x="3488400" y="3307339"/>
                  <a:ext cx="971999" cy="396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PLANNING AND</a:t>
                  </a:r>
                  <a:br>
                    <a:rPr lang="sv-SE" sz="800" dirty="0" smtClean="0">
                      <a:latin typeface="+mj-lt"/>
                    </a:rPr>
                  </a:br>
                  <a:r>
                    <a:rPr lang="sv-SE" sz="800" dirty="0" smtClean="0">
                      <a:latin typeface="+mj-lt"/>
                    </a:rPr>
                    <a:t>SCHEDULING</a:t>
                  </a:r>
                  <a:endParaRPr lang="sv-SE" sz="800" dirty="0">
                    <a:latin typeface="+mj-lt"/>
                  </a:endParaRPr>
                </a:p>
              </p:txBody>
            </p:sp>
            <p:sp>
              <p:nvSpPr>
                <p:cNvPr id="24" name="Rectangle 84"/>
                <p:cNvSpPr/>
                <p:nvPr/>
              </p:nvSpPr>
              <p:spPr>
                <a:xfrm flipH="1">
                  <a:off x="3488400" y="2837539"/>
                  <a:ext cx="971999" cy="396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PROJECT</a:t>
                  </a:r>
                  <a:br>
                    <a:rPr lang="sv-SE" sz="800" dirty="0" smtClean="0">
                      <a:latin typeface="+mj-lt"/>
                    </a:rPr>
                  </a:br>
                  <a:r>
                    <a:rPr lang="sv-SE" sz="800" dirty="0" smtClean="0">
                      <a:latin typeface="+mj-lt"/>
                    </a:rPr>
                    <a:t>BUDGETING</a:t>
                  </a:r>
                  <a:endParaRPr lang="sv-SE" sz="800" dirty="0">
                    <a:latin typeface="+mj-lt"/>
                  </a:endParaRPr>
                </a:p>
              </p:txBody>
            </p:sp>
            <p:sp>
              <p:nvSpPr>
                <p:cNvPr id="25" name="Rectangle 24"/>
                <p:cNvSpPr/>
                <p:nvPr/>
              </p:nvSpPr>
              <p:spPr>
                <a:xfrm flipH="1">
                  <a:off x="3488400" y="2367739"/>
                  <a:ext cx="971999" cy="396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RISK</a:t>
                  </a:r>
                  <a:br>
                    <a:rPr lang="sv-SE" sz="800" dirty="0" smtClean="0">
                      <a:latin typeface="+mj-lt"/>
                    </a:rPr>
                  </a:br>
                  <a:r>
                    <a:rPr lang="sv-SE" sz="800" dirty="0" smtClean="0">
                      <a:latin typeface="+mj-lt"/>
                    </a:rPr>
                    <a:t>MANAGEMENT</a:t>
                  </a:r>
                  <a:endParaRPr lang="sv-SE" sz="800" dirty="0">
                    <a:latin typeface="+mj-lt"/>
                  </a:endParaRPr>
                </a:p>
              </p:txBody>
            </p:sp>
            <p:sp>
              <p:nvSpPr>
                <p:cNvPr id="26" name="Rectangle 25"/>
                <p:cNvSpPr/>
                <p:nvPr/>
              </p:nvSpPr>
              <p:spPr>
                <a:xfrm flipH="1">
                  <a:off x="3488400" y="1897939"/>
                  <a:ext cx="971999" cy="396000"/>
                </a:xfrm>
                <a:prstGeom prst="rect">
                  <a:avLst/>
                </a:prstGeom>
                <a:solidFill>
                  <a:srgbClr val="369B30"/>
                </a:solidFill>
                <a:ln w="28575">
                  <a:solidFill>
                    <a:srgbClr val="369B30"/>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008035" fontAlgn="auto">
                    <a:lnSpc>
                      <a:spcPts val="700"/>
                    </a:lnSpc>
                    <a:spcBef>
                      <a:spcPts val="0"/>
                    </a:spcBef>
                    <a:spcAft>
                      <a:spcPts val="0"/>
                    </a:spcAft>
                    <a:defRPr/>
                  </a:pPr>
                  <a:r>
                    <a:rPr lang="sv-SE" sz="800" dirty="0" smtClean="0">
                      <a:latin typeface="+mj-lt"/>
                    </a:rPr>
                    <a:t>PROJECT</a:t>
                  </a:r>
                </a:p>
                <a:p>
                  <a:pPr algn="ctr" defTabSz="1008035" fontAlgn="auto">
                    <a:lnSpc>
                      <a:spcPts val="700"/>
                    </a:lnSpc>
                    <a:spcBef>
                      <a:spcPts val="0"/>
                    </a:spcBef>
                    <a:spcAft>
                      <a:spcPts val="0"/>
                    </a:spcAft>
                    <a:defRPr/>
                  </a:pPr>
                  <a:r>
                    <a:rPr lang="sv-SE" sz="800" dirty="0" smtClean="0">
                      <a:latin typeface="+mj-lt"/>
                    </a:rPr>
                    <a:t>REPORTING</a:t>
                  </a:r>
                  <a:endParaRPr lang="sv-SE" sz="800" dirty="0">
                    <a:latin typeface="+mj-lt"/>
                  </a:endParaRPr>
                </a:p>
              </p:txBody>
            </p:sp>
            <p:pic>
              <p:nvPicPr>
                <p:cNvPr id="27" name="Picture 15" descr="C:\Documents and Settings\annese\Desktop\Component char idees\arrowe_up_darkgreen.png"/>
                <p:cNvPicPr>
                  <a:picLocks noChangeAspect="1" noChangeArrowheads="1"/>
                </p:cNvPicPr>
                <p:nvPr/>
              </p:nvPicPr>
              <p:blipFill>
                <a:blip r:embed="rId10" cstate="print"/>
                <a:srcRect/>
                <a:stretch>
                  <a:fillRect/>
                </a:stretch>
              </p:blipFill>
              <p:spPr bwMode="auto">
                <a:xfrm>
                  <a:off x="3858509" y="5067076"/>
                  <a:ext cx="209855" cy="209581"/>
                </a:xfrm>
                <a:prstGeom prst="rect">
                  <a:avLst/>
                </a:prstGeom>
                <a:noFill/>
              </p:spPr>
            </p:pic>
          </p:grpSp>
        </p:grpSp>
      </p:grpSp>
      <p:sp>
        <p:nvSpPr>
          <p:cNvPr id="116"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Tree>
    <p:extLst>
      <p:ext uri="{BB962C8B-B14F-4D97-AF65-F5344CB8AC3E}">
        <p14:creationId xmlns:p14="http://schemas.microsoft.com/office/powerpoint/2010/main" val="525031556"/>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IFS Chart">
    <p:spTree>
      <p:nvGrpSpPr>
        <p:cNvPr id="1" name=""/>
        <p:cNvGrpSpPr/>
        <p:nvPr/>
      </p:nvGrpSpPr>
      <p:grpSpPr>
        <a:xfrm>
          <a:off x="0" y="0"/>
          <a:ext cx="0" cy="0"/>
          <a:chOff x="0" y="0"/>
          <a:chExt cx="0" cy="0"/>
        </a:xfrm>
      </p:grpSpPr>
      <p:sp>
        <p:nvSpPr>
          <p:cNvPr id="9" name="Rectangle 8"/>
          <p:cNvSpPr/>
          <p:nvPr userDrawn="1"/>
        </p:nvSpPr>
        <p:spPr>
          <a:xfrm>
            <a:off x="0" y="4652865"/>
            <a:ext cx="9143433" cy="244888"/>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3" name="Date Placeholder 2"/>
          <p:cNvSpPr>
            <a:spLocks noGrp="1"/>
          </p:cNvSpPr>
          <p:nvPr>
            <p:ph type="dt" sz="half" idx="10"/>
          </p:nvPr>
        </p:nvSpPr>
        <p:spPr/>
        <p:txBody>
          <a:bodyPr/>
          <a:lstStyle/>
          <a:p>
            <a:fld id="{5F1C97A9-94FA-45BB-A130-8C700C5BD5F1}" type="datetime4">
              <a:rPr lang="en-US" smtClean="0"/>
              <a:t>February 9, 2015</a:t>
            </a:fld>
            <a:endParaRPr lang="en-US"/>
          </a:p>
        </p:txBody>
      </p:sp>
      <p:sp>
        <p:nvSpPr>
          <p:cNvPr id="4" name="Footer Placeholder 3"/>
          <p:cNvSpPr>
            <a:spLocks noGrp="1"/>
          </p:cNvSpPr>
          <p:nvPr>
            <p:ph type="ftr" sz="quarter" idx="11"/>
          </p:nvPr>
        </p:nvSpPr>
        <p:spPr/>
        <p:txBody>
          <a:bodyPr/>
          <a:lstStyle/>
          <a:p>
            <a:r>
              <a:rPr lang="en-US" smtClean="0"/>
              <a:t>© 2015 IFS</a:t>
            </a:r>
            <a:endParaRPr lang="en-US" dirty="0"/>
          </a:p>
        </p:txBody>
      </p:sp>
      <p:sp>
        <p:nvSpPr>
          <p:cNvPr id="5" name="Slide Number Placeholder 4"/>
          <p:cNvSpPr>
            <a:spLocks noGrp="1"/>
          </p:cNvSpPr>
          <p:nvPr>
            <p:ph type="sldNum" sz="quarter" idx="12"/>
          </p:nvPr>
        </p:nvSpPr>
        <p:spPr/>
        <p:txBody>
          <a:bodyPr/>
          <a:lstStyle/>
          <a:p>
            <a:fld id="{2BBAD9CF-A348-4314-88B7-5C65D1F6E189}" type="slidenum">
              <a:rPr lang="en-US" smtClean="0"/>
              <a:pPr/>
              <a:t>‹#›</a:t>
            </a:fld>
            <a:endParaRPr lang="en-US"/>
          </a:p>
        </p:txBody>
      </p:sp>
      <p:sp>
        <p:nvSpPr>
          <p:cNvPr id="8" name="Text Placeholder 6"/>
          <p:cNvSpPr>
            <a:spLocks noGrp="1"/>
          </p:cNvSpPr>
          <p:nvPr>
            <p:ph type="body" sz="quarter" idx="14" hasCustomPrompt="1"/>
          </p:nvPr>
        </p:nvSpPr>
        <p:spPr>
          <a:xfrm>
            <a:off x="1110274" y="4677354"/>
            <a:ext cx="6302438" cy="195910"/>
          </a:xfrm>
          <a:prstGeom prst="rect">
            <a:avLst/>
          </a:prstGeom>
        </p:spPr>
        <p:txBody>
          <a:bodyPr wrap="none" lIns="74048" tIns="37024" rIns="74048" bIns="37024" anchor="ctr" anchorCtr="0"/>
          <a:lstStyle>
            <a:lvl1pPr indent="0" algn="l">
              <a:spcBef>
                <a:spcPts val="0"/>
              </a:spcBef>
              <a:defRPr sz="1100" kern="1400" cap="all" baseline="0">
                <a:solidFill>
                  <a:srgbClr val="5E5E5E"/>
                </a:solidFill>
                <a:latin typeface="Franklin Gothic Demi Cond" pitchFamily="34" charset="0"/>
              </a:defRPr>
            </a:lvl1pPr>
            <a:lvl2pPr indent="0" algn="l">
              <a:spcBef>
                <a:spcPts val="0"/>
              </a:spcBef>
              <a:defRPr sz="1100" kern="1400" cap="all" baseline="0">
                <a:solidFill>
                  <a:srgbClr val="5E5E5E"/>
                </a:solidFill>
                <a:latin typeface="Franklin Gothic Demi Cond" pitchFamily="34" charset="0"/>
              </a:defRPr>
            </a:lvl2pPr>
            <a:lvl3pPr indent="0" algn="l">
              <a:spcBef>
                <a:spcPts val="0"/>
              </a:spcBef>
              <a:defRPr sz="1100" kern="1400" cap="all" baseline="0">
                <a:solidFill>
                  <a:srgbClr val="5E5E5E"/>
                </a:solidFill>
                <a:latin typeface="Franklin Gothic Demi Cond" pitchFamily="34" charset="0"/>
              </a:defRPr>
            </a:lvl3pPr>
            <a:lvl4pPr indent="0" algn="l">
              <a:spcBef>
                <a:spcPts val="0"/>
              </a:spcBef>
              <a:defRPr sz="1100" kern="1400" cap="all" baseline="0">
                <a:solidFill>
                  <a:srgbClr val="5E5E5E"/>
                </a:solidFill>
                <a:latin typeface="Franklin Gothic Demi Cond" pitchFamily="34" charset="0"/>
              </a:defRPr>
            </a:lvl4pPr>
            <a:lvl5pPr indent="0" algn="l">
              <a:spcBef>
                <a:spcPts val="0"/>
              </a:spcBef>
              <a:defRPr sz="1100" kern="1400" cap="all" baseline="0">
                <a:solidFill>
                  <a:srgbClr val="5E5E5E"/>
                </a:solidFill>
                <a:latin typeface="Franklin Gothic Demi Cond" pitchFamily="34" charset="0"/>
              </a:defRPr>
            </a:lvl5pPr>
            <a:lvl6pPr indent="0" algn="l">
              <a:spcBef>
                <a:spcPts val="0"/>
              </a:spcBef>
              <a:defRPr sz="1100" kern="1400" cap="all" baseline="0">
                <a:solidFill>
                  <a:srgbClr val="5E5E5E"/>
                </a:solidFill>
                <a:latin typeface="Franklin Gothic Demi Cond" pitchFamily="34" charset="0"/>
              </a:defRPr>
            </a:lvl6pPr>
            <a:lvl7pPr indent="0" algn="l">
              <a:spcBef>
                <a:spcPts val="0"/>
              </a:spcBef>
              <a:defRPr sz="1100" kern="1400" cap="all" baseline="0">
                <a:solidFill>
                  <a:srgbClr val="5E5E5E"/>
                </a:solidFill>
                <a:latin typeface="Franklin Gothic Demi Cond" pitchFamily="34" charset="0"/>
              </a:defRPr>
            </a:lvl7pPr>
            <a:lvl8pPr indent="0" algn="l">
              <a:spcBef>
                <a:spcPts val="0"/>
              </a:spcBef>
              <a:defRPr sz="1100" kern="1400" cap="all" baseline="0">
                <a:solidFill>
                  <a:srgbClr val="5E5E5E"/>
                </a:solidFill>
                <a:latin typeface="Franklin Gothic Demi Cond" pitchFamily="34" charset="0"/>
              </a:defRPr>
            </a:lvl8pPr>
            <a:lvl9pPr indent="0" algn="l">
              <a:spcBef>
                <a:spcPts val="0"/>
              </a:spcBef>
              <a:defRPr sz="1100" kern="1400" cap="all" baseline="0">
                <a:solidFill>
                  <a:srgbClr val="5E5E5E"/>
                </a:solidFill>
                <a:latin typeface="Franklin Gothic Demi Cond" pitchFamily="34" charset="0"/>
              </a:defRPr>
            </a:lvl9pPr>
          </a:lstStyle>
          <a:p>
            <a:pPr lvl="0"/>
            <a:r>
              <a:rPr lang="en-US" dirty="0" smtClean="0"/>
              <a:t>Click to add subject</a:t>
            </a:r>
          </a:p>
        </p:txBody>
      </p:sp>
      <p:sp>
        <p:nvSpPr>
          <p:cNvPr id="12" name="Chart Placeholder 11"/>
          <p:cNvSpPr>
            <a:spLocks noGrp="1"/>
          </p:cNvSpPr>
          <p:nvPr>
            <p:ph type="chart" sz="quarter" idx="15"/>
          </p:nvPr>
        </p:nvSpPr>
        <p:spPr>
          <a:xfrm>
            <a:off x="1893601" y="1052890"/>
            <a:ext cx="5290560" cy="3331450"/>
          </a:xfrm>
          <a:prstGeom prst="rect">
            <a:avLst/>
          </a:prstGeom>
        </p:spPr>
        <p:txBody>
          <a:bodyPr lIns="74048" tIns="37024" rIns="74048" bIns="37024"/>
          <a:lstStyle/>
          <a:p>
            <a:r>
              <a:rPr lang="en-US" smtClean="0"/>
              <a:t>Click icon to add chart</a:t>
            </a:r>
            <a:endParaRPr lang="en-US" dirty="0"/>
          </a:p>
        </p:txBody>
      </p:sp>
      <p:pic>
        <p:nvPicPr>
          <p:cNvPr id="14" name="Picture 13"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1"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3"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extLst>
      <p:ext uri="{BB962C8B-B14F-4D97-AF65-F5344CB8AC3E}">
        <p14:creationId xmlns:p14="http://schemas.microsoft.com/office/powerpoint/2010/main" val="2938142517"/>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wo Pictures">
    <p:spTree>
      <p:nvGrpSpPr>
        <p:cNvPr id="1" name=""/>
        <p:cNvGrpSpPr/>
        <p:nvPr/>
      </p:nvGrpSpPr>
      <p:grpSpPr>
        <a:xfrm>
          <a:off x="0" y="0"/>
          <a:ext cx="0" cy="0"/>
          <a:chOff x="0" y="0"/>
          <a:chExt cx="0" cy="0"/>
        </a:xfrm>
      </p:grpSpPr>
      <p:sp>
        <p:nvSpPr>
          <p:cNvPr id="13" name="Picture Placeholder 12"/>
          <p:cNvSpPr>
            <a:spLocks noGrp="1"/>
          </p:cNvSpPr>
          <p:nvPr>
            <p:ph type="pic" sz="quarter" idx="17"/>
          </p:nvPr>
        </p:nvSpPr>
        <p:spPr>
          <a:xfrm>
            <a:off x="4734992" y="1126484"/>
            <a:ext cx="3787994" cy="3281495"/>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4" name="Picture Placeholder 12"/>
          <p:cNvSpPr>
            <a:spLocks noGrp="1"/>
          </p:cNvSpPr>
          <p:nvPr>
            <p:ph type="pic" sz="quarter" idx="18"/>
          </p:nvPr>
        </p:nvSpPr>
        <p:spPr>
          <a:xfrm>
            <a:off x="620447" y="1126484"/>
            <a:ext cx="3787994" cy="3281495"/>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2" name="Rectangle 11"/>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6" name="Date Placeholder 2"/>
          <p:cNvSpPr>
            <a:spLocks noGrp="1"/>
          </p:cNvSpPr>
          <p:nvPr>
            <p:ph type="dt" sz="half" idx="10"/>
          </p:nvPr>
        </p:nvSpPr>
        <p:spPr>
          <a:xfrm>
            <a:off x="620448" y="4909997"/>
            <a:ext cx="1142929" cy="122444"/>
          </a:xfrm>
        </p:spPr>
        <p:txBody>
          <a:bodyPr/>
          <a:lstStyle>
            <a:lvl1pPr>
              <a:defRPr sz="800"/>
            </a:lvl1pPr>
          </a:lstStyle>
          <a:p>
            <a:fld id="{A4AB4BF3-D6D4-4FB2-9CF0-0EE7F95E5A7C}" type="datetime4">
              <a:rPr lang="en-US" smtClean="0"/>
              <a:t>February 9, 2015</a:t>
            </a:fld>
            <a:endParaRPr lang="en-US" dirty="0"/>
          </a:p>
        </p:txBody>
      </p:sp>
      <p:sp>
        <p:nvSpPr>
          <p:cNvPr id="17"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8"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0"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1" name="Picture 20"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22"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23"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hree Pictures">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5812613" y="1126484"/>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Picture Placeholder 12"/>
          <p:cNvSpPr>
            <a:spLocks noGrp="1"/>
          </p:cNvSpPr>
          <p:nvPr>
            <p:ph type="pic" sz="quarter" idx="17"/>
          </p:nvPr>
        </p:nvSpPr>
        <p:spPr>
          <a:xfrm>
            <a:off x="5812613" y="2889676"/>
            <a:ext cx="2710375"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4" name="Picture Placeholder 12"/>
          <p:cNvSpPr>
            <a:spLocks noGrp="1"/>
          </p:cNvSpPr>
          <p:nvPr>
            <p:ph type="pic" sz="quarter" idx="18"/>
          </p:nvPr>
        </p:nvSpPr>
        <p:spPr>
          <a:xfrm>
            <a:off x="620448" y="1126484"/>
            <a:ext cx="4865613" cy="3281495"/>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5" name="Rectangle 14"/>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21"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2" name="Picture 21"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2" name="Date Placeholder 1"/>
          <p:cNvSpPr>
            <a:spLocks noGrp="1"/>
          </p:cNvSpPr>
          <p:nvPr>
            <p:ph type="dt" sz="half" idx="19"/>
          </p:nvPr>
        </p:nvSpPr>
        <p:spPr/>
        <p:txBody>
          <a:bodyPr/>
          <a:lstStyle/>
          <a:p>
            <a:fld id="{6F530F39-4E09-40EC-902C-44A9A6F4C8A6}" type="datetime4">
              <a:rPr lang="en-US" smtClean="0"/>
              <a:t>February 9, 2015</a:t>
            </a:fld>
            <a:endParaRPr lang="en-US" dirty="0"/>
          </a:p>
        </p:txBody>
      </p:sp>
      <p:sp>
        <p:nvSpPr>
          <p:cNvPr id="3" name="Footer Placeholder 2"/>
          <p:cNvSpPr>
            <a:spLocks noGrp="1"/>
          </p:cNvSpPr>
          <p:nvPr>
            <p:ph type="ftr" sz="quarter" idx="20"/>
          </p:nvPr>
        </p:nvSpPr>
        <p:spPr/>
        <p:txBody>
          <a:bodyPr/>
          <a:lstStyle/>
          <a:p>
            <a:r>
              <a:rPr lang="en-US" smtClean="0"/>
              <a:t>© 2015 IFS</a:t>
            </a:r>
            <a:endParaRPr lang="en-US" dirty="0"/>
          </a:p>
        </p:txBody>
      </p:sp>
      <p:sp>
        <p:nvSpPr>
          <p:cNvPr id="4" name="Slide Number Placeholder 3"/>
          <p:cNvSpPr>
            <a:spLocks noGrp="1"/>
          </p:cNvSpPr>
          <p:nvPr>
            <p:ph type="sldNum" sz="quarter" idx="21"/>
          </p:nvPr>
        </p:nvSpPr>
        <p:spPr/>
        <p:txBody>
          <a:bodyPr/>
          <a:lstStyle/>
          <a:p>
            <a:fld id="{2BBAD9CF-A348-4314-88B7-5C65D1F6E189}" type="slidenum">
              <a:rPr lang="en-US" smtClean="0"/>
              <a:pPr/>
              <a:t>‹#›</a:t>
            </a:fld>
            <a:endParaRPr lang="en-US" dirty="0"/>
          </a:p>
        </p:txBody>
      </p:sp>
      <p:sp>
        <p:nvSpPr>
          <p:cNvPr id="17"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18"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Four Pictures">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4734992" y="1126484"/>
            <a:ext cx="3787994"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Picture Placeholder 12"/>
          <p:cNvSpPr>
            <a:spLocks noGrp="1"/>
          </p:cNvSpPr>
          <p:nvPr>
            <p:ph type="pic" sz="quarter" idx="17"/>
          </p:nvPr>
        </p:nvSpPr>
        <p:spPr>
          <a:xfrm>
            <a:off x="4734992" y="2889676"/>
            <a:ext cx="3787994"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4" name="Picture Placeholder 12"/>
          <p:cNvSpPr>
            <a:spLocks noGrp="1"/>
          </p:cNvSpPr>
          <p:nvPr>
            <p:ph type="pic" sz="quarter" idx="18"/>
          </p:nvPr>
        </p:nvSpPr>
        <p:spPr>
          <a:xfrm>
            <a:off x="620447" y="1126484"/>
            <a:ext cx="3787994"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5" name="Picture Placeholder 12"/>
          <p:cNvSpPr>
            <a:spLocks noGrp="1"/>
          </p:cNvSpPr>
          <p:nvPr>
            <p:ph type="pic" sz="quarter" idx="19"/>
          </p:nvPr>
        </p:nvSpPr>
        <p:spPr>
          <a:xfrm>
            <a:off x="620447" y="2889676"/>
            <a:ext cx="3787994"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6" name="Rectangle 15"/>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8" name="Date Placeholder 2"/>
          <p:cNvSpPr>
            <a:spLocks noGrp="1"/>
          </p:cNvSpPr>
          <p:nvPr>
            <p:ph type="dt" sz="half" idx="10"/>
          </p:nvPr>
        </p:nvSpPr>
        <p:spPr>
          <a:xfrm>
            <a:off x="620448" y="4909997"/>
            <a:ext cx="1142929" cy="122444"/>
          </a:xfrm>
        </p:spPr>
        <p:txBody>
          <a:bodyPr/>
          <a:lstStyle>
            <a:lvl1pPr>
              <a:defRPr sz="800"/>
            </a:lvl1pPr>
          </a:lstStyle>
          <a:p>
            <a:fld id="{C9897CB1-C133-4AEB-9D2E-574D334BD612}" type="datetime4">
              <a:rPr lang="en-US" smtClean="0"/>
              <a:t>February 9, 2015</a:t>
            </a:fld>
            <a:endParaRPr lang="en-US" dirty="0"/>
          </a:p>
        </p:txBody>
      </p:sp>
      <p:sp>
        <p:nvSpPr>
          <p:cNvPr id="19"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20"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2"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3" name="Picture 22"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7"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21"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ix Pictures">
    <p:spTree>
      <p:nvGrpSpPr>
        <p:cNvPr id="1" name=""/>
        <p:cNvGrpSpPr/>
        <p:nvPr/>
      </p:nvGrpSpPr>
      <p:grpSpPr>
        <a:xfrm>
          <a:off x="0" y="0"/>
          <a:ext cx="0" cy="0"/>
          <a:chOff x="0" y="0"/>
          <a:chExt cx="0" cy="0"/>
        </a:xfrm>
      </p:grpSpPr>
      <p:sp>
        <p:nvSpPr>
          <p:cNvPr id="11" name="Picture Placeholder 12"/>
          <p:cNvSpPr>
            <a:spLocks noGrp="1"/>
          </p:cNvSpPr>
          <p:nvPr>
            <p:ph type="pic" sz="quarter" idx="16"/>
          </p:nvPr>
        </p:nvSpPr>
        <p:spPr>
          <a:xfrm>
            <a:off x="3363479" y="1126484"/>
            <a:ext cx="2416479"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3" name="Picture Placeholder 12"/>
          <p:cNvSpPr>
            <a:spLocks noGrp="1"/>
          </p:cNvSpPr>
          <p:nvPr>
            <p:ph type="pic" sz="quarter" idx="17"/>
          </p:nvPr>
        </p:nvSpPr>
        <p:spPr>
          <a:xfrm>
            <a:off x="3363479" y="2889676"/>
            <a:ext cx="2416479"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4" name="Picture Placeholder 12"/>
          <p:cNvSpPr>
            <a:spLocks noGrp="1"/>
          </p:cNvSpPr>
          <p:nvPr>
            <p:ph type="pic" sz="quarter" idx="18"/>
          </p:nvPr>
        </p:nvSpPr>
        <p:spPr>
          <a:xfrm>
            <a:off x="620448" y="1126484"/>
            <a:ext cx="2416479"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5" name="Picture Placeholder 12"/>
          <p:cNvSpPr>
            <a:spLocks noGrp="1"/>
          </p:cNvSpPr>
          <p:nvPr>
            <p:ph type="pic" sz="quarter" idx="19"/>
          </p:nvPr>
        </p:nvSpPr>
        <p:spPr>
          <a:xfrm>
            <a:off x="620448" y="2889676"/>
            <a:ext cx="2416479"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6" name="Picture Placeholder 12"/>
          <p:cNvSpPr>
            <a:spLocks noGrp="1"/>
          </p:cNvSpPr>
          <p:nvPr>
            <p:ph type="pic" sz="quarter" idx="20"/>
          </p:nvPr>
        </p:nvSpPr>
        <p:spPr>
          <a:xfrm>
            <a:off x="6106509" y="1126484"/>
            <a:ext cx="2416479"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7" name="Picture Placeholder 12"/>
          <p:cNvSpPr>
            <a:spLocks noGrp="1"/>
          </p:cNvSpPr>
          <p:nvPr>
            <p:ph type="pic" sz="quarter" idx="21"/>
          </p:nvPr>
        </p:nvSpPr>
        <p:spPr>
          <a:xfrm>
            <a:off x="6106509" y="2889676"/>
            <a:ext cx="2416479" cy="1518303"/>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8" name="Rectangle 17"/>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20" name="Date Placeholder 2"/>
          <p:cNvSpPr>
            <a:spLocks noGrp="1"/>
          </p:cNvSpPr>
          <p:nvPr>
            <p:ph type="dt" sz="half" idx="10"/>
          </p:nvPr>
        </p:nvSpPr>
        <p:spPr>
          <a:xfrm>
            <a:off x="620448" y="4909997"/>
            <a:ext cx="1142929" cy="122444"/>
          </a:xfrm>
        </p:spPr>
        <p:txBody>
          <a:bodyPr/>
          <a:lstStyle>
            <a:lvl1pPr>
              <a:defRPr sz="800"/>
            </a:lvl1pPr>
          </a:lstStyle>
          <a:p>
            <a:fld id="{E4F8C885-A41A-4104-951E-9832A8EB6A26}" type="datetime4">
              <a:rPr lang="en-US" smtClean="0"/>
              <a:t>February 9, 2015</a:t>
            </a:fld>
            <a:endParaRPr lang="en-US" dirty="0"/>
          </a:p>
        </p:txBody>
      </p:sp>
      <p:sp>
        <p:nvSpPr>
          <p:cNvPr id="21"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22"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4"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5" name="Picture 24"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9"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23" name="Text Placeholder 6"/>
          <p:cNvSpPr>
            <a:spLocks noGrp="1"/>
          </p:cNvSpPr>
          <p:nvPr>
            <p:ph type="body" sz="quarter" idx="13" hasCustomPrompt="1"/>
          </p:nvPr>
        </p:nvSpPr>
        <p:spPr>
          <a:xfrm>
            <a:off x="619202" y="699542"/>
            <a:ext cx="7902539" cy="293865"/>
          </a:xfrm>
          <a:prstGeom prst="rect">
            <a:avLst/>
          </a:prstGeom>
        </p:spPr>
        <p:txBody>
          <a:bodyPr wrap="none" lIns="0" tIns="0" rIns="0" bIns="0" anchor="ctr" anchorCtr="0"/>
          <a:lstStyle>
            <a:lvl1pPr indent="0">
              <a:spcBef>
                <a:spcPts val="0"/>
              </a:spcBef>
              <a:defRPr sz="2500" kern="2800" cap="all" baseline="0">
                <a:solidFill>
                  <a:srgbClr val="5E5E5E"/>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subtitle</a:t>
            </a:r>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ustomer Presentation">
    <p:spTree>
      <p:nvGrpSpPr>
        <p:cNvPr id="1" name=""/>
        <p:cNvGrpSpPr/>
        <p:nvPr/>
      </p:nvGrpSpPr>
      <p:grpSpPr>
        <a:xfrm>
          <a:off x="0" y="0"/>
          <a:ext cx="0" cy="0"/>
          <a:chOff x="0" y="0"/>
          <a:chExt cx="0" cy="0"/>
        </a:xfrm>
      </p:grpSpPr>
      <p:sp>
        <p:nvSpPr>
          <p:cNvPr id="12" name="Content Placeholder 11"/>
          <p:cNvSpPr>
            <a:spLocks noGrp="1"/>
          </p:cNvSpPr>
          <p:nvPr>
            <p:ph sz="quarter" idx="17" hasCustomPrompt="1"/>
          </p:nvPr>
        </p:nvSpPr>
        <p:spPr>
          <a:xfrm>
            <a:off x="4636800" y="998636"/>
            <a:ext cx="3919146" cy="1861146"/>
          </a:xfrm>
          <a:prstGeom prst="rect">
            <a:avLst/>
          </a:prstGeom>
        </p:spPr>
        <p:txBody>
          <a:bodyPr lIns="0" tIns="0" rIns="0" bIns="0">
            <a:normAutofit/>
          </a:bodyPr>
          <a:lstStyle>
            <a:lvl1pPr marL="424416" indent="-424416">
              <a:spcBef>
                <a:spcPts val="1088"/>
              </a:spcBef>
              <a:buClr>
                <a:srgbClr val="873E8D"/>
              </a:buClr>
              <a:buSzPct val="120000"/>
              <a:buFontTx/>
              <a:buBlip>
                <a:blip r:embed="rId2"/>
              </a:buBlip>
              <a:defRPr sz="1600"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2"/>
              </a:buBlip>
              <a:defRPr cap="none" baseline="0">
                <a:solidFill>
                  <a:srgbClr val="000000"/>
                </a:solidFill>
                <a:latin typeface="Franklin Gothic Book" pitchFamily="34" charset="0"/>
              </a:defRPr>
            </a:lvl9pPr>
          </a:lstStyle>
          <a:p>
            <a:pPr lvl="0"/>
            <a:r>
              <a:rPr lang="en-US" dirty="0" smtClean="0"/>
              <a:t>Click to add bulleted list</a:t>
            </a:r>
          </a:p>
          <a:p>
            <a:pPr lvl="0"/>
            <a:r>
              <a:rPr lang="en-US" dirty="0" smtClean="0"/>
              <a:t>.</a:t>
            </a:r>
          </a:p>
        </p:txBody>
      </p:sp>
      <p:sp>
        <p:nvSpPr>
          <p:cNvPr id="16" name="Content Placeholder 6"/>
          <p:cNvSpPr txBox="1">
            <a:spLocks/>
          </p:cNvSpPr>
          <p:nvPr userDrawn="1"/>
        </p:nvSpPr>
        <p:spPr>
          <a:xfrm>
            <a:off x="4811898" y="3242281"/>
            <a:ext cx="3744471" cy="1224438"/>
          </a:xfrm>
          <a:prstGeom prst="rect">
            <a:avLst/>
          </a:prstGeom>
          <a:solidFill>
            <a:schemeClr val="bg1">
              <a:lumMod val="95000"/>
              <a:alpha val="15000"/>
            </a:schemeClr>
          </a:solidFill>
          <a:ln w="6350">
            <a:solidFill>
              <a:schemeClr val="bg1">
                <a:lumMod val="65000"/>
              </a:schemeClr>
            </a:solidFill>
          </a:ln>
        </p:spPr>
        <p:txBody>
          <a:bodyPr vert="horz" lIns="979061" tIns="163177" rIns="163177" bIns="163177" rtlCol="0" anchor="t" anchorCtr="0">
            <a:noAutofit/>
          </a:bodyPr>
          <a:lstStyle/>
          <a:p>
            <a:pPr marL="0" marR="0" lvl="0" indent="0" algn="l" defTabSz="717978" rtl="0" eaLnBrk="1" fontAlgn="auto" latinLnBrk="0" hangingPunct="1">
              <a:lnSpc>
                <a:spcPct val="100000"/>
              </a:lnSpc>
              <a:spcBef>
                <a:spcPts val="1087"/>
              </a:spcBef>
              <a:spcAft>
                <a:spcPts val="0"/>
              </a:spcAft>
              <a:buClr>
                <a:srgbClr val="873E8D"/>
              </a:buClr>
              <a:buSzPct val="120000"/>
              <a:buFontTx/>
              <a:buNone/>
              <a:tabLst/>
              <a:defRPr/>
            </a:pPr>
            <a:endParaRPr lang="en-GB" sz="1100" kern="2000" dirty="0" smtClean="0">
              <a:solidFill>
                <a:schemeClr val="accent6"/>
              </a:solidFill>
              <a:latin typeface="+mj-lt"/>
            </a:endParaRPr>
          </a:p>
        </p:txBody>
      </p:sp>
      <p:pic>
        <p:nvPicPr>
          <p:cNvPr id="17" name="Picture 30" descr="comment_blue"/>
          <p:cNvPicPr>
            <a:picLocks noChangeAspect="1" noChangeArrowheads="1"/>
          </p:cNvPicPr>
          <p:nvPr userDrawn="1"/>
        </p:nvPicPr>
        <p:blipFill>
          <a:blip r:embed="rId3"/>
          <a:srcRect/>
          <a:stretch>
            <a:fillRect/>
          </a:stretch>
        </p:blipFill>
        <p:spPr bwMode="auto">
          <a:xfrm>
            <a:off x="4898588" y="3536179"/>
            <a:ext cx="438791" cy="438791"/>
          </a:xfrm>
          <a:prstGeom prst="rect">
            <a:avLst/>
          </a:prstGeom>
          <a:noFill/>
          <a:effectLst>
            <a:reflection blurRad="6350" stA="50000" endA="300" endPos="55000" dir="5400000" sy="-100000" algn="bl" rotWithShape="0"/>
          </a:effectLst>
        </p:spPr>
      </p:pic>
      <p:sp>
        <p:nvSpPr>
          <p:cNvPr id="18" name="Picture Placeholder 12"/>
          <p:cNvSpPr>
            <a:spLocks noGrp="1"/>
          </p:cNvSpPr>
          <p:nvPr>
            <p:ph type="pic" sz="quarter" idx="16"/>
          </p:nvPr>
        </p:nvSpPr>
        <p:spPr>
          <a:xfrm>
            <a:off x="652950" y="3257647"/>
            <a:ext cx="1632756" cy="1224438"/>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19" name="Picture Placeholder 12"/>
          <p:cNvSpPr>
            <a:spLocks noGrp="1"/>
          </p:cNvSpPr>
          <p:nvPr>
            <p:ph type="pic" sz="quarter" idx="18"/>
          </p:nvPr>
        </p:nvSpPr>
        <p:spPr>
          <a:xfrm>
            <a:off x="2644875" y="3257647"/>
            <a:ext cx="1632756" cy="1224438"/>
          </a:xfrm>
          <a:prstGeom prst="rect">
            <a:avLst/>
          </a:prstGeom>
        </p:spPr>
        <p:txBody>
          <a:bodyPr/>
          <a:lstStyle>
            <a:lvl1pPr algn="ctr">
              <a:spcBef>
                <a:spcPts val="0"/>
              </a:spcBef>
              <a:defRPr baseline="0"/>
            </a:lvl1pPr>
          </a:lstStyle>
          <a:p>
            <a:r>
              <a:rPr lang="en-US" smtClean="0"/>
              <a:t>Click icon to add picture</a:t>
            </a:r>
            <a:endParaRPr lang="en-US" dirty="0"/>
          </a:p>
        </p:txBody>
      </p:sp>
      <p:sp>
        <p:nvSpPr>
          <p:cNvPr id="21" name="Text Placeholder 6"/>
          <p:cNvSpPr>
            <a:spLocks noGrp="1"/>
          </p:cNvSpPr>
          <p:nvPr>
            <p:ph type="body" sz="quarter" idx="13" hasCustomPrompt="1"/>
          </p:nvPr>
        </p:nvSpPr>
        <p:spPr>
          <a:xfrm>
            <a:off x="5551762" y="3340247"/>
            <a:ext cx="2971224" cy="783728"/>
          </a:xfrm>
          <a:prstGeom prst="rect">
            <a:avLst/>
          </a:prstGeom>
        </p:spPr>
        <p:txBody>
          <a:bodyPr wrap="square" anchor="ctr" anchorCtr="0">
            <a:normAutofit/>
          </a:bodyPr>
          <a:lstStyle>
            <a:lvl1pPr indent="0">
              <a:lnSpc>
                <a:spcPct val="100000"/>
              </a:lnSpc>
              <a:spcBef>
                <a:spcPts val="0"/>
              </a:spcBef>
              <a:defRPr sz="15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quote</a:t>
            </a:r>
          </a:p>
        </p:txBody>
      </p:sp>
      <p:sp>
        <p:nvSpPr>
          <p:cNvPr id="22" name="Text Placeholder 6"/>
          <p:cNvSpPr>
            <a:spLocks noGrp="1"/>
          </p:cNvSpPr>
          <p:nvPr>
            <p:ph type="body" sz="quarter" idx="19" hasCustomPrompt="1"/>
          </p:nvPr>
        </p:nvSpPr>
        <p:spPr>
          <a:xfrm>
            <a:off x="5551762" y="4188189"/>
            <a:ext cx="2971224" cy="278531"/>
          </a:xfrm>
          <a:prstGeom prst="rect">
            <a:avLst/>
          </a:prstGeom>
        </p:spPr>
        <p:txBody>
          <a:bodyPr wrap="square" anchor="t" anchorCtr="0">
            <a:normAutofit/>
          </a:bodyPr>
          <a:lstStyle>
            <a:lvl1pPr indent="0">
              <a:spcBef>
                <a:spcPts val="0"/>
              </a:spcBef>
              <a:defRPr sz="1300" kern="1400" cap="all" baseline="0">
                <a:solidFill>
                  <a:schemeClr val="tx1">
                    <a:lumMod val="75000"/>
                    <a:lumOff val="25000"/>
                  </a:schemeClr>
                </a:solidFill>
                <a:latin typeface="Franklin Gothic Demi Cond"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name and company</a:t>
            </a:r>
          </a:p>
        </p:txBody>
      </p:sp>
      <p:sp>
        <p:nvSpPr>
          <p:cNvPr id="24" name="TextBox 23"/>
          <p:cNvSpPr txBox="1"/>
          <p:nvPr userDrawn="1"/>
        </p:nvSpPr>
        <p:spPr>
          <a:xfrm>
            <a:off x="4544753" y="704076"/>
            <a:ext cx="4468837" cy="329957"/>
          </a:xfrm>
          <a:prstGeom prst="rect">
            <a:avLst/>
          </a:prstGeom>
          <a:noFill/>
        </p:spPr>
        <p:txBody>
          <a:bodyPr wrap="square" lIns="82924" tIns="41463" rIns="82924" bIns="41463" rtlCol="0">
            <a:spAutoFit/>
          </a:bodyPr>
          <a:lstStyle/>
          <a:p>
            <a:r>
              <a:rPr lang="en-US" sz="1600" dirty="0" smtClean="0">
                <a:solidFill>
                  <a:schemeClr val="tx2"/>
                </a:solidFill>
                <a:latin typeface="+mj-lt"/>
              </a:rPr>
              <a:t>BENEFITS REALIZED FROM IFS</a:t>
            </a:r>
            <a:r>
              <a:rPr lang="en-US" sz="1600" baseline="0" dirty="0" smtClean="0">
                <a:solidFill>
                  <a:schemeClr val="tx2"/>
                </a:solidFill>
                <a:latin typeface="+mj-lt"/>
              </a:rPr>
              <a:t> APPLICATIONS</a:t>
            </a:r>
            <a:endParaRPr lang="en-US" sz="1600" dirty="0">
              <a:solidFill>
                <a:schemeClr val="tx2"/>
              </a:solidFill>
              <a:latin typeface="+mj-lt"/>
            </a:endParaRPr>
          </a:p>
        </p:txBody>
      </p:sp>
      <p:sp>
        <p:nvSpPr>
          <p:cNvPr id="25" name="TextBox 24"/>
          <p:cNvSpPr txBox="1"/>
          <p:nvPr userDrawn="1"/>
        </p:nvSpPr>
        <p:spPr>
          <a:xfrm>
            <a:off x="539552" y="2140748"/>
            <a:ext cx="1632937" cy="1007066"/>
          </a:xfrm>
          <a:prstGeom prst="rect">
            <a:avLst/>
          </a:prstGeom>
          <a:noFill/>
        </p:spPr>
        <p:txBody>
          <a:bodyPr wrap="square" lIns="82924" tIns="41463" rIns="82924" bIns="41463" rtlCol="0">
            <a:spAutoFit/>
          </a:bodyPr>
          <a:lstStyle/>
          <a:p>
            <a:pPr marL="0" marR="0" lvl="0" indent="0" algn="l" defTabSz="914160" rtl="0" eaLnBrk="1" fontAlgn="auto" latinLnBrk="0" hangingPunct="1">
              <a:lnSpc>
                <a:spcPct val="100000"/>
              </a:lnSpc>
              <a:spcBef>
                <a:spcPts val="0"/>
              </a:spcBef>
              <a:spcAft>
                <a:spcPts val="0"/>
              </a:spcAft>
              <a:buClrTx/>
              <a:buSzTx/>
              <a:buFontTx/>
              <a:buNone/>
              <a:tabLst/>
              <a:defRPr/>
            </a:pPr>
            <a:r>
              <a:rPr lang="en-US" sz="1500" dirty="0" smtClean="0">
                <a:solidFill>
                  <a:schemeClr val="tx2"/>
                </a:solidFill>
                <a:latin typeface="+mj-lt"/>
              </a:rPr>
              <a:t>LOCATION: </a:t>
            </a:r>
          </a:p>
          <a:p>
            <a:pPr marL="0" marR="0" lvl="0" indent="0" algn="l" defTabSz="914160" rtl="0" eaLnBrk="1" fontAlgn="auto" latinLnBrk="0" hangingPunct="1">
              <a:lnSpc>
                <a:spcPct val="100000"/>
              </a:lnSpc>
              <a:spcBef>
                <a:spcPts val="0"/>
              </a:spcBef>
              <a:spcAft>
                <a:spcPts val="0"/>
              </a:spcAft>
              <a:buClrTx/>
              <a:buSzTx/>
              <a:buFontTx/>
              <a:buNone/>
              <a:tabLst/>
              <a:defRPr/>
            </a:pPr>
            <a:r>
              <a:rPr lang="en-US" sz="1500" dirty="0" smtClean="0">
                <a:solidFill>
                  <a:schemeClr val="tx2"/>
                </a:solidFill>
                <a:latin typeface="+mj-lt"/>
              </a:rPr>
              <a:t>CUSTOMER</a:t>
            </a:r>
            <a:r>
              <a:rPr lang="en-US" sz="1500" baseline="0" dirty="0" smtClean="0">
                <a:solidFill>
                  <a:schemeClr val="tx2"/>
                </a:solidFill>
                <a:latin typeface="+mj-lt"/>
              </a:rPr>
              <a:t> SINCE: </a:t>
            </a:r>
          </a:p>
          <a:p>
            <a:pPr marL="0" marR="0" lvl="0" indent="0" algn="l" defTabSz="914160" rtl="0" eaLnBrk="1" fontAlgn="auto" latinLnBrk="0" hangingPunct="1">
              <a:lnSpc>
                <a:spcPct val="100000"/>
              </a:lnSpc>
              <a:spcBef>
                <a:spcPts val="0"/>
              </a:spcBef>
              <a:spcAft>
                <a:spcPts val="0"/>
              </a:spcAft>
              <a:buClrTx/>
              <a:buSzTx/>
              <a:buFontTx/>
              <a:buNone/>
              <a:tabLst/>
              <a:defRPr/>
            </a:pPr>
            <a:r>
              <a:rPr lang="en-US" sz="1500" kern="1200" baseline="0" dirty="0" smtClean="0">
                <a:solidFill>
                  <a:schemeClr val="tx2"/>
                </a:solidFill>
                <a:latin typeface="+mj-lt"/>
                <a:ea typeface="+mn-ea"/>
                <a:cs typeface="+mn-cs"/>
              </a:rPr>
              <a:t>NUMBER OF USERS:</a:t>
            </a:r>
            <a:endParaRPr lang="en-US" sz="1500" dirty="0" smtClean="0">
              <a:latin typeface="+mj-lt"/>
            </a:endParaRPr>
          </a:p>
          <a:p>
            <a:pPr marL="0" marR="0" lvl="0" indent="0" algn="l" defTabSz="914160" rtl="0" eaLnBrk="1" fontAlgn="auto" latinLnBrk="0" hangingPunct="1">
              <a:lnSpc>
                <a:spcPct val="100000"/>
              </a:lnSpc>
              <a:spcBef>
                <a:spcPts val="0"/>
              </a:spcBef>
              <a:spcAft>
                <a:spcPts val="0"/>
              </a:spcAft>
              <a:buClrTx/>
              <a:buSzTx/>
              <a:buFontTx/>
              <a:buNone/>
              <a:tabLst/>
              <a:defRPr/>
            </a:pPr>
            <a:r>
              <a:rPr lang="en-US" sz="1500" baseline="0" dirty="0" smtClean="0">
                <a:solidFill>
                  <a:schemeClr val="tx2"/>
                </a:solidFill>
                <a:latin typeface="+mj-lt"/>
              </a:rPr>
              <a:t>SOLUTIONS:</a:t>
            </a:r>
          </a:p>
        </p:txBody>
      </p:sp>
      <p:sp>
        <p:nvSpPr>
          <p:cNvPr id="29" name="Text Placeholder 6"/>
          <p:cNvSpPr>
            <a:spLocks noGrp="1" noChangeAspect="1"/>
          </p:cNvSpPr>
          <p:nvPr>
            <p:ph type="body" sz="quarter" idx="20" hasCustomPrompt="1"/>
          </p:nvPr>
        </p:nvSpPr>
        <p:spPr>
          <a:xfrm>
            <a:off x="1441660" y="2119585"/>
            <a:ext cx="2843302" cy="236141"/>
          </a:xfrm>
          <a:prstGeom prst="rect">
            <a:avLst/>
          </a:prstGeom>
        </p:spPr>
        <p:txBody>
          <a:bodyPr wrap="square" anchor="t" anchorCtr="0"/>
          <a:lstStyle>
            <a:lvl1pPr indent="0">
              <a:lnSpc>
                <a:spcPts val="1814"/>
              </a:lnSpc>
              <a:spcBef>
                <a:spcPts val="0"/>
              </a:spcBef>
              <a:defRPr sz="15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location</a:t>
            </a:r>
          </a:p>
        </p:txBody>
      </p:sp>
      <p:sp>
        <p:nvSpPr>
          <p:cNvPr id="31" name="Text Placeholder 6"/>
          <p:cNvSpPr>
            <a:spLocks noGrp="1" noChangeAspect="1"/>
          </p:cNvSpPr>
          <p:nvPr>
            <p:ph type="body" sz="quarter" idx="21" hasCustomPrompt="1"/>
          </p:nvPr>
        </p:nvSpPr>
        <p:spPr>
          <a:xfrm>
            <a:off x="2035936" y="2355435"/>
            <a:ext cx="2249026" cy="230018"/>
          </a:xfrm>
          <a:prstGeom prst="rect">
            <a:avLst/>
          </a:prstGeom>
        </p:spPr>
        <p:txBody>
          <a:bodyPr wrap="square" anchor="t" anchorCtr="0"/>
          <a:lstStyle>
            <a:lvl1pPr indent="0">
              <a:lnSpc>
                <a:spcPts val="1814"/>
              </a:lnSpc>
              <a:spcBef>
                <a:spcPts val="0"/>
              </a:spcBef>
              <a:defRPr sz="15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Month, Year</a:t>
            </a:r>
          </a:p>
        </p:txBody>
      </p:sp>
      <p:sp>
        <p:nvSpPr>
          <p:cNvPr id="32" name="Text Placeholder 6"/>
          <p:cNvSpPr>
            <a:spLocks noGrp="1" noChangeAspect="1"/>
          </p:cNvSpPr>
          <p:nvPr>
            <p:ph type="body" sz="quarter" idx="22" hasCustomPrompt="1"/>
          </p:nvPr>
        </p:nvSpPr>
        <p:spPr>
          <a:xfrm>
            <a:off x="1550319" y="2819525"/>
            <a:ext cx="2747520" cy="250780"/>
          </a:xfrm>
          <a:prstGeom prst="rect">
            <a:avLst/>
          </a:prstGeom>
        </p:spPr>
        <p:txBody>
          <a:bodyPr wrap="square" anchor="t" anchorCtr="0"/>
          <a:lstStyle>
            <a:lvl1pPr indent="0">
              <a:lnSpc>
                <a:spcPct val="100000"/>
              </a:lnSpc>
              <a:spcBef>
                <a:spcPts val="0"/>
              </a:spcBef>
              <a:defRPr sz="14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text</a:t>
            </a:r>
          </a:p>
        </p:txBody>
      </p:sp>
      <p:sp>
        <p:nvSpPr>
          <p:cNvPr id="33" name="Text Placeholder 6"/>
          <p:cNvSpPr>
            <a:spLocks noGrp="1" noChangeAspect="1"/>
          </p:cNvSpPr>
          <p:nvPr>
            <p:ph type="body" sz="quarter" idx="23" hasCustomPrompt="1"/>
          </p:nvPr>
        </p:nvSpPr>
        <p:spPr>
          <a:xfrm>
            <a:off x="2134109" y="2587924"/>
            <a:ext cx="2165233" cy="230037"/>
          </a:xfrm>
          <a:prstGeom prst="rect">
            <a:avLst/>
          </a:prstGeom>
        </p:spPr>
        <p:txBody>
          <a:bodyPr wrap="square" anchor="t" anchorCtr="0"/>
          <a:lstStyle>
            <a:lvl1pPr indent="0">
              <a:lnSpc>
                <a:spcPts val="1814"/>
              </a:lnSpc>
              <a:spcBef>
                <a:spcPts val="0"/>
              </a:spcBef>
              <a:defRPr sz="15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numbers</a:t>
            </a:r>
          </a:p>
        </p:txBody>
      </p:sp>
      <p:sp>
        <p:nvSpPr>
          <p:cNvPr id="26" name="Rectangle 25"/>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28" name="Date Placeholder 2"/>
          <p:cNvSpPr>
            <a:spLocks noGrp="1"/>
          </p:cNvSpPr>
          <p:nvPr>
            <p:ph type="dt" sz="half" idx="10"/>
          </p:nvPr>
        </p:nvSpPr>
        <p:spPr>
          <a:xfrm>
            <a:off x="620448" y="4909997"/>
            <a:ext cx="1142929" cy="122444"/>
          </a:xfrm>
        </p:spPr>
        <p:txBody>
          <a:bodyPr/>
          <a:lstStyle>
            <a:lvl1pPr>
              <a:defRPr sz="800"/>
            </a:lvl1pPr>
          </a:lstStyle>
          <a:p>
            <a:fld id="{A0CDA02E-044C-49F1-90A0-228923D0EED5}" type="datetime4">
              <a:rPr lang="en-US" smtClean="0"/>
              <a:t>February 9, 2015</a:t>
            </a:fld>
            <a:endParaRPr lang="en-US" dirty="0"/>
          </a:p>
        </p:txBody>
      </p:sp>
      <p:sp>
        <p:nvSpPr>
          <p:cNvPr id="30"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34"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36"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37" name="Picture 36" descr="IFS Logotype"/>
          <p:cNvPicPr>
            <a:picLocks noChangeAspect="1"/>
          </p:cNvPicPr>
          <p:nvPr userDrawn="1"/>
        </p:nvPicPr>
        <p:blipFill>
          <a:blip r:embed="rId4" cstate="print"/>
          <a:stretch>
            <a:fillRect/>
          </a:stretch>
        </p:blipFill>
        <p:spPr>
          <a:xfrm>
            <a:off x="8165000" y="4608000"/>
            <a:ext cx="367440" cy="367440"/>
          </a:xfrm>
          <a:prstGeom prst="rect">
            <a:avLst/>
          </a:prstGeom>
        </p:spPr>
      </p:pic>
      <p:sp>
        <p:nvSpPr>
          <p:cNvPr id="35"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
        <p:nvSpPr>
          <p:cNvPr id="39" name="Content Placeholder 14"/>
          <p:cNvSpPr>
            <a:spLocks noGrp="1"/>
          </p:cNvSpPr>
          <p:nvPr>
            <p:ph sz="quarter" idx="15" hasCustomPrompt="1"/>
          </p:nvPr>
        </p:nvSpPr>
        <p:spPr>
          <a:xfrm>
            <a:off x="611560" y="1140882"/>
            <a:ext cx="3672408" cy="926812"/>
          </a:xfrm>
          <a:prstGeom prst="rect">
            <a:avLst/>
          </a:prstGeom>
        </p:spPr>
        <p:txBody>
          <a:bodyPr lIns="0" tIns="0" rIns="0" bIns="0">
            <a:normAutofit/>
          </a:bodyPr>
          <a:lstStyle>
            <a:lvl1pPr>
              <a:defRPr baseline="0"/>
            </a:lvl1pPr>
            <a:lvl5pPr>
              <a:defRPr/>
            </a:lvl5pPr>
            <a:lvl8pPr>
              <a:buAutoNum type="arabicPeriod"/>
              <a:defRPr/>
            </a:lvl8pPr>
          </a:lstStyle>
          <a:p>
            <a:pPr lvl="0"/>
            <a:r>
              <a:rPr lang="en-US" dirty="0" smtClean="0"/>
              <a:t>Click to add text</a:t>
            </a:r>
          </a:p>
        </p:txBody>
      </p:sp>
      <p:sp>
        <p:nvSpPr>
          <p:cNvPr id="40" name="TextBox 39"/>
          <p:cNvSpPr txBox="1"/>
          <p:nvPr userDrawn="1"/>
        </p:nvSpPr>
        <p:spPr>
          <a:xfrm>
            <a:off x="539552" y="771550"/>
            <a:ext cx="3312368" cy="338554"/>
          </a:xfrm>
          <a:prstGeom prst="rect">
            <a:avLst/>
          </a:prstGeom>
          <a:noFill/>
        </p:spPr>
        <p:txBody>
          <a:bodyPr wrap="square" rtlCol="0">
            <a:spAutoFit/>
          </a:bodyPr>
          <a:lstStyle/>
          <a:p>
            <a:r>
              <a:rPr lang="en-US" sz="1600" baseline="0" dirty="0" smtClean="0">
                <a:solidFill>
                  <a:schemeClr val="tx2"/>
                </a:solidFill>
                <a:latin typeface="Franklin Gothic Demi Cond" pitchFamily="34" charset="0"/>
              </a:rPr>
              <a:t>CUSTOMER FACTS</a:t>
            </a:r>
            <a:endParaRPr lang="en-US" sz="1600" baseline="0" dirty="0">
              <a:solidFill>
                <a:schemeClr val="tx2"/>
              </a:solidFill>
              <a:latin typeface="Franklin Gothic Demi Cond" pitchFamily="34" charset="0"/>
            </a:endParaRPr>
          </a:p>
        </p:txBody>
      </p:sp>
    </p:spTree>
    <p:extLst>
      <p:ext uri="{BB962C8B-B14F-4D97-AF65-F5344CB8AC3E}">
        <p14:creationId xmlns:p14="http://schemas.microsoft.com/office/powerpoint/2010/main" val="408935682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Picture (4:3) Fullscreen">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 y="0"/>
            <a:ext cx="9143433" cy="5143500"/>
          </a:xfrm>
          <a:prstGeom prst="rect">
            <a:avLst/>
          </a:prstGeom>
          <a:solidFill>
            <a:schemeClr val="tx2"/>
          </a:solidFill>
        </p:spPr>
        <p:txBody>
          <a:bodyPr lIns="620301" rIns="620301" anchor="ctr" anchorCtr="0"/>
          <a:lstStyle>
            <a:lvl1pPr algn="ctr">
              <a:defRPr sz="18100" baseline="0">
                <a:solidFill>
                  <a:srgbClr val="FFFFFF"/>
                </a:solidFill>
              </a:defRPr>
            </a:lvl1pPr>
          </a:lstStyle>
          <a:p>
            <a:r>
              <a:rPr lang="en-US" dirty="0" smtClean="0"/>
              <a:t>event</a:t>
            </a:r>
            <a:endParaRPr lang="en-US" dirty="0"/>
          </a:p>
        </p:txBody>
      </p:sp>
    </p:spTree>
    <p:extLst>
      <p:ext uri="{BB962C8B-B14F-4D97-AF65-F5344CB8AC3E}">
        <p14:creationId xmlns:p14="http://schemas.microsoft.com/office/powerpoint/2010/main" val="1249222786"/>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2_Picture (4:3) Fullscreen">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 y="0"/>
            <a:ext cx="9143433" cy="5143500"/>
          </a:xfrm>
          <a:prstGeom prst="rect">
            <a:avLst/>
          </a:prstGeom>
          <a:solidFill>
            <a:schemeClr val="accent4"/>
          </a:solidFill>
        </p:spPr>
        <p:txBody>
          <a:bodyPr lIns="620301" rIns="620301" anchor="ctr" anchorCtr="0"/>
          <a:lstStyle>
            <a:lvl1pPr algn="ctr">
              <a:defRPr sz="18100" baseline="0">
                <a:solidFill>
                  <a:srgbClr val="FFFFFF"/>
                </a:solidFill>
              </a:defRPr>
            </a:lvl1pPr>
          </a:lstStyle>
          <a:p>
            <a:r>
              <a:rPr lang="en-US" dirty="0" smtClean="0"/>
              <a:t>event</a:t>
            </a:r>
            <a:endParaRPr lang="en-US" dirty="0"/>
          </a:p>
        </p:txBody>
      </p:sp>
    </p:spTree>
    <p:extLst>
      <p:ext uri="{BB962C8B-B14F-4D97-AF65-F5344CB8AC3E}">
        <p14:creationId xmlns:p14="http://schemas.microsoft.com/office/powerpoint/2010/main" val="42056762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First Slide">
    <p:spTree>
      <p:nvGrpSpPr>
        <p:cNvPr id="1" name=""/>
        <p:cNvGrpSpPr/>
        <p:nvPr/>
      </p:nvGrpSpPr>
      <p:grpSpPr>
        <a:xfrm>
          <a:off x="0" y="0"/>
          <a:ext cx="0" cy="0"/>
          <a:chOff x="0" y="0"/>
          <a:chExt cx="0" cy="0"/>
        </a:xfrm>
      </p:grpSpPr>
      <p:pic>
        <p:nvPicPr>
          <p:cNvPr id="4" name="Picture 3" descr="IFS Logotype"/>
          <p:cNvPicPr>
            <a:picLocks noChangeAspect="1"/>
          </p:cNvPicPr>
          <p:nvPr userDrawn="1"/>
        </p:nvPicPr>
        <p:blipFill>
          <a:blip r:embed="rId2" cstate="print"/>
          <a:stretch>
            <a:fillRect/>
          </a:stretch>
        </p:blipFill>
        <p:spPr>
          <a:xfrm>
            <a:off x="3387256" y="1131590"/>
            <a:ext cx="2336872" cy="2336872"/>
          </a:xfrm>
          <a:prstGeom prst="rect">
            <a:avLst/>
          </a:prstGeom>
        </p:spPr>
      </p:pic>
      <p:sp>
        <p:nvSpPr>
          <p:cNvPr id="5" name="TextBox 4"/>
          <p:cNvSpPr txBox="1"/>
          <p:nvPr userDrawn="1"/>
        </p:nvSpPr>
        <p:spPr>
          <a:xfrm>
            <a:off x="3298169" y="3586540"/>
            <a:ext cx="2547099" cy="244889"/>
          </a:xfrm>
          <a:prstGeom prst="rect">
            <a:avLst/>
          </a:prstGeom>
          <a:noFill/>
        </p:spPr>
        <p:txBody>
          <a:bodyPr wrap="none" lIns="0" tIns="0" rIns="0" bIns="0" rtlCol="0" anchor="ctr" anchorCtr="0">
            <a:noAutofit/>
          </a:bodyPr>
          <a:lstStyle/>
          <a:p>
            <a:pPr algn="ctr"/>
            <a:r>
              <a:rPr lang="en-US" sz="2400" kern="2800" baseline="0" noProof="1" smtClean="0">
                <a:solidFill>
                  <a:srgbClr val="000000"/>
                </a:solidFill>
                <a:latin typeface="Franklin Gothic Demi Cond" pitchFamily="34" charset="0"/>
              </a:rPr>
              <a:t>www.IFSWORLD.com</a:t>
            </a:r>
            <a:endParaRPr lang="en-US" sz="2400" kern="2800" baseline="0" noProof="1">
              <a:solidFill>
                <a:srgbClr val="000000"/>
              </a:solidFill>
              <a:latin typeface="Franklin Gothic Demi Cond" pitchFamily="34" charset="0"/>
            </a:endParaRPr>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3_Picture (4:3) Fullscreen">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 y="0"/>
            <a:ext cx="9143433" cy="5143500"/>
          </a:xfrm>
          <a:prstGeom prst="rect">
            <a:avLst/>
          </a:prstGeom>
          <a:solidFill>
            <a:schemeClr val="accent1"/>
          </a:solidFill>
        </p:spPr>
        <p:txBody>
          <a:bodyPr lIns="620301" rIns="620301" anchor="ctr" anchorCtr="0"/>
          <a:lstStyle>
            <a:lvl1pPr algn="ctr">
              <a:defRPr sz="18100" baseline="0">
                <a:solidFill>
                  <a:srgbClr val="FFFFFF"/>
                </a:solidFill>
              </a:defRPr>
            </a:lvl1pPr>
          </a:lstStyle>
          <a:p>
            <a:r>
              <a:rPr lang="en-US" dirty="0" smtClean="0"/>
              <a:t>event</a:t>
            </a:r>
            <a:endParaRPr lang="en-US" dirty="0"/>
          </a:p>
        </p:txBody>
      </p:sp>
    </p:spTree>
    <p:extLst>
      <p:ext uri="{BB962C8B-B14F-4D97-AF65-F5344CB8AC3E}">
        <p14:creationId xmlns:p14="http://schemas.microsoft.com/office/powerpoint/2010/main" val="610958324"/>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4_Picture (4:3) Fullscreen">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 y="0"/>
            <a:ext cx="9143433" cy="5143500"/>
          </a:xfrm>
          <a:prstGeom prst="rect">
            <a:avLst/>
          </a:prstGeom>
          <a:solidFill>
            <a:schemeClr val="accent5"/>
          </a:solidFill>
        </p:spPr>
        <p:txBody>
          <a:bodyPr lIns="620301" rIns="620301" anchor="ctr" anchorCtr="0"/>
          <a:lstStyle>
            <a:lvl1pPr algn="ctr">
              <a:defRPr sz="18100" baseline="0">
                <a:solidFill>
                  <a:srgbClr val="FFFFFF"/>
                </a:solidFill>
              </a:defRPr>
            </a:lvl1pPr>
          </a:lstStyle>
          <a:p>
            <a:r>
              <a:rPr lang="en-US" dirty="0" smtClean="0"/>
              <a:t>event</a:t>
            </a:r>
            <a:endParaRPr lang="en-US" dirty="0"/>
          </a:p>
        </p:txBody>
      </p:sp>
    </p:spTree>
    <p:extLst>
      <p:ext uri="{BB962C8B-B14F-4D97-AF65-F5344CB8AC3E}">
        <p14:creationId xmlns:p14="http://schemas.microsoft.com/office/powerpoint/2010/main" val="22376293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resenta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52000" y="1420349"/>
            <a:ext cx="5551370" cy="863369"/>
          </a:xfrm>
          <a:prstGeom prst="rect">
            <a:avLst/>
          </a:prstGeom>
        </p:spPr>
        <p:txBody>
          <a:bodyPr wrap="square" lIns="0" tIns="0" rIns="0" bIns="0"/>
          <a:lstStyle>
            <a:lvl1pPr>
              <a:lnSpc>
                <a:spcPts val="3627"/>
              </a:lnSpc>
              <a:defRPr baseline="0">
                <a:solidFill>
                  <a:srgbClr val="5E5E5E"/>
                </a:solidFill>
              </a:defRPr>
            </a:lvl1pPr>
          </a:lstStyle>
          <a:p>
            <a:r>
              <a:rPr lang="en-US" dirty="0" smtClean="0"/>
              <a:t>Click to add presentation title</a:t>
            </a:r>
            <a:endParaRPr lang="en-US" dirty="0"/>
          </a:p>
        </p:txBody>
      </p:sp>
      <p:sp>
        <p:nvSpPr>
          <p:cNvPr id="7" name="Text Placeholder 6"/>
          <p:cNvSpPr>
            <a:spLocks noGrp="1"/>
          </p:cNvSpPr>
          <p:nvPr>
            <p:ph type="body" sz="quarter" idx="13" hasCustomPrompt="1"/>
          </p:nvPr>
        </p:nvSpPr>
        <p:spPr>
          <a:xfrm>
            <a:off x="2971616" y="2362715"/>
            <a:ext cx="5551370" cy="416309"/>
          </a:xfrm>
          <a:prstGeom prst="rect">
            <a:avLst/>
          </a:prstGeom>
        </p:spPr>
        <p:txBody>
          <a:bodyPr wrap="square" lIns="0" tIns="0" rIns="0" bIns="0" anchor="ctr" anchorCtr="0"/>
          <a:lstStyle>
            <a:lvl1pPr indent="0">
              <a:lnSpc>
                <a:spcPts val="1814"/>
              </a:lnSpc>
              <a:spcBef>
                <a:spcPts val="0"/>
              </a:spcBef>
              <a:defRPr sz="18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presentation subtitle</a:t>
            </a:r>
          </a:p>
        </p:txBody>
      </p:sp>
      <p:sp>
        <p:nvSpPr>
          <p:cNvPr id="11" name="ClipArt Placeholder 12"/>
          <p:cNvSpPr>
            <a:spLocks noGrp="1"/>
          </p:cNvSpPr>
          <p:nvPr>
            <p:ph type="clipArt" sz="quarter" idx="16" hasCustomPrompt="1"/>
          </p:nvPr>
        </p:nvSpPr>
        <p:spPr>
          <a:xfrm>
            <a:off x="620448" y="1420349"/>
            <a:ext cx="2024617" cy="202320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2" name="Text Placeholder 6"/>
          <p:cNvSpPr>
            <a:spLocks noGrp="1"/>
          </p:cNvSpPr>
          <p:nvPr>
            <p:ph type="body" sz="quarter" idx="17" hasCustomPrompt="1"/>
          </p:nvPr>
        </p:nvSpPr>
        <p:spPr>
          <a:xfrm>
            <a:off x="2971616" y="2803513"/>
            <a:ext cx="5551370" cy="416309"/>
          </a:xfrm>
          <a:prstGeom prst="rect">
            <a:avLst/>
          </a:prstGeom>
        </p:spPr>
        <p:txBody>
          <a:bodyPr wrap="none" lIns="0" tIns="0" rIns="0" bIns="0" anchor="b" anchorCtr="0"/>
          <a:lstStyle>
            <a:lvl1pPr indent="0">
              <a:spcBef>
                <a:spcPts val="0"/>
              </a:spcBef>
              <a:defRPr sz="1300" kern="1400" cap="all" baseline="0">
                <a:solidFill>
                  <a:srgbClr val="5E5E5E"/>
                </a:solidFill>
                <a:latin typeface="Franklin Gothic Demi Cond"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text</a:t>
            </a:r>
          </a:p>
        </p:txBody>
      </p:sp>
      <p:sp>
        <p:nvSpPr>
          <p:cNvPr id="13" name="Rectangle 12"/>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9"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0" name="Picture 19"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6" name="Date Placeholder 5"/>
          <p:cNvSpPr>
            <a:spLocks noGrp="1"/>
          </p:cNvSpPr>
          <p:nvPr>
            <p:ph type="dt" sz="half" idx="18"/>
          </p:nvPr>
        </p:nvSpPr>
        <p:spPr/>
        <p:txBody>
          <a:bodyPr/>
          <a:lstStyle/>
          <a:p>
            <a:fld id="{F1C68BD6-D7DB-4C58-AD4F-311ECB247007}" type="datetime4">
              <a:rPr lang="en-US" smtClean="0"/>
              <a:t>February 9, 2015</a:t>
            </a:fld>
            <a:endParaRPr lang="en-US" dirty="0"/>
          </a:p>
        </p:txBody>
      </p:sp>
      <p:sp>
        <p:nvSpPr>
          <p:cNvPr id="8" name="Footer Placeholder 7"/>
          <p:cNvSpPr>
            <a:spLocks noGrp="1"/>
          </p:cNvSpPr>
          <p:nvPr>
            <p:ph type="ftr" sz="quarter" idx="19"/>
          </p:nvPr>
        </p:nvSpPr>
        <p:spPr/>
        <p:txBody>
          <a:bodyPr/>
          <a:lstStyle/>
          <a:p>
            <a:r>
              <a:rPr lang="en-US" smtClean="0"/>
              <a:t>© 2015 IFS</a:t>
            </a:r>
            <a:endParaRPr lang="en-US" dirty="0"/>
          </a:p>
        </p:txBody>
      </p:sp>
      <p:sp>
        <p:nvSpPr>
          <p:cNvPr id="9" name="Slide Number Placeholder 8"/>
          <p:cNvSpPr>
            <a:spLocks noGrp="1"/>
          </p:cNvSpPr>
          <p:nvPr>
            <p:ph type="sldNum" sz="quarter" idx="20"/>
          </p:nvPr>
        </p:nvSpPr>
        <p:spPr/>
        <p:txBody>
          <a:bodyPr/>
          <a:lstStyle/>
          <a:p>
            <a:fld id="{2BBAD9CF-A348-4314-88B7-5C65D1F6E18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3" name="ClipArt Placeholder 12"/>
          <p:cNvSpPr>
            <a:spLocks noGrp="1"/>
          </p:cNvSpPr>
          <p:nvPr>
            <p:ph type="clipArt" sz="quarter" idx="16" hasCustomPrompt="1"/>
          </p:nvPr>
        </p:nvSpPr>
        <p:spPr>
          <a:xfrm>
            <a:off x="6498371" y="832618"/>
            <a:ext cx="2024617" cy="202320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4" name="Content Placeholder 11"/>
          <p:cNvSpPr>
            <a:spLocks noGrp="1"/>
          </p:cNvSpPr>
          <p:nvPr>
            <p:ph sz="quarter" idx="15" hasCustomPrompt="1"/>
          </p:nvPr>
        </p:nvSpPr>
        <p:spPr>
          <a:xfrm>
            <a:off x="620447" y="832618"/>
            <a:ext cx="5551370" cy="3575360"/>
          </a:xfrm>
          <a:prstGeom prst="rect">
            <a:avLst/>
          </a:prstGeom>
        </p:spPr>
        <p:txBody>
          <a:bodyPr lIns="0" tIns="0" rIns="0" bIns="0"/>
          <a:lstStyle>
            <a:lvl1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1pPr>
            <a:lvl2pPr marL="848833" indent="-424416">
              <a:spcBef>
                <a:spcPts val="544"/>
              </a:spcBef>
              <a:buClr>
                <a:srgbClr val="873E8D"/>
              </a:buClr>
              <a:buFontTx/>
              <a:buBlip>
                <a:blip r:embed="rId2"/>
              </a:buBlip>
              <a:defRPr cap="none" baseline="0">
                <a:solidFill>
                  <a:srgbClr val="000000"/>
                </a:solidFill>
                <a:latin typeface="Franklin Gothic Book" pitchFamily="34" charset="0"/>
              </a:defRPr>
            </a:lvl2pPr>
            <a:lvl3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3pPr>
            <a:lvl4pPr marL="0" indent="0">
              <a:spcBef>
                <a:spcPts val="1633"/>
              </a:spcBef>
              <a:buFontTx/>
              <a:buNone/>
              <a:defRPr cap="all" baseline="0">
                <a:solidFill>
                  <a:srgbClr val="873E8D"/>
                </a:solidFill>
                <a:latin typeface="Franklin Gothic Demi Cond" pitchFamily="34" charset="0"/>
              </a:defRPr>
            </a:lvl4pPr>
            <a:lvl5pPr marL="0" indent="0">
              <a:spcBef>
                <a:spcPts val="0"/>
              </a:spcBef>
              <a:buFontTx/>
              <a:buNone/>
              <a:defRPr cap="none" baseline="0">
                <a:solidFill>
                  <a:srgbClr val="000000"/>
                </a:solidFill>
                <a:latin typeface="Franklin Gothic Book" pitchFamily="34" charset="0"/>
              </a:defRPr>
            </a:lvl5pPr>
            <a:lvl6pPr marL="0" indent="424416">
              <a:spcBef>
                <a:spcPts val="0"/>
              </a:spcBef>
              <a:buFontTx/>
              <a:buNone/>
              <a:defRPr cap="none" baseline="0">
                <a:solidFill>
                  <a:srgbClr val="000000"/>
                </a:solidFill>
                <a:latin typeface="Franklin Gothic Book" pitchFamily="34" charset="0"/>
              </a:defRPr>
            </a:lvl6pPr>
            <a:lvl7pPr marL="424416" indent="-424416">
              <a:spcBef>
                <a:spcPts val="1088"/>
              </a:spcBef>
              <a:buClr>
                <a:srgbClr val="873E8D"/>
              </a:buClr>
              <a:buSzPct val="120000"/>
              <a:buFontTx/>
              <a:buBlip>
                <a:blip r:embed="rId2"/>
              </a:buBlip>
              <a:defRPr cap="none" baseline="0">
                <a:solidFill>
                  <a:srgbClr val="000000"/>
                </a:solidFill>
                <a:latin typeface="Franklin Gothic Book" pitchFamily="34" charset="0"/>
              </a:defRPr>
            </a:lvl7pPr>
            <a:lvl8pPr marL="848833" indent="-424416">
              <a:spcBef>
                <a:spcPts val="544"/>
              </a:spcBef>
              <a:buClr>
                <a:srgbClr val="873E8D"/>
              </a:buClr>
              <a:buFontTx/>
              <a:buBlip>
                <a:blip r:embed="rId2"/>
              </a:buBlip>
              <a:defRPr cap="none" baseline="0">
                <a:solidFill>
                  <a:srgbClr val="000000"/>
                </a:solidFill>
                <a:latin typeface="Franklin Gothic Book" pitchFamily="34" charset="0"/>
              </a:defRPr>
            </a:lvl8pPr>
            <a:lvl9pPr marL="1273249" indent="-424416">
              <a:spcBef>
                <a:spcPts val="544"/>
              </a:spcBef>
              <a:buClr>
                <a:srgbClr val="873E8D"/>
              </a:buClr>
              <a:buSzPct val="80000"/>
              <a:buFontTx/>
              <a:buBlip>
                <a:blip r:embed="rId3"/>
              </a:buBlip>
              <a:defRPr cap="none" baseline="0">
                <a:solidFill>
                  <a:srgbClr val="000000"/>
                </a:solidFill>
                <a:latin typeface="Franklin Gothic Book" pitchFamily="34" charset="0"/>
              </a:defRPr>
            </a:lvl9pPr>
          </a:lstStyle>
          <a:p>
            <a:pPr lvl="0"/>
            <a:r>
              <a:rPr lang="en-US" dirty="0" smtClean="0"/>
              <a:t>Click to add agenda</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p:txBody>
      </p:sp>
      <p:sp>
        <p:nvSpPr>
          <p:cNvPr id="11" name="Rectangle 10"/>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2" name="Date Placeholder 2"/>
          <p:cNvSpPr>
            <a:spLocks noGrp="1"/>
          </p:cNvSpPr>
          <p:nvPr>
            <p:ph type="dt" sz="half" idx="10"/>
          </p:nvPr>
        </p:nvSpPr>
        <p:spPr>
          <a:xfrm>
            <a:off x="620448" y="4909997"/>
            <a:ext cx="1142929" cy="122444"/>
          </a:xfrm>
        </p:spPr>
        <p:txBody>
          <a:bodyPr/>
          <a:lstStyle>
            <a:lvl1pPr>
              <a:defRPr sz="800"/>
            </a:lvl1pPr>
          </a:lstStyle>
          <a:p>
            <a:fld id="{100E4FA1-04B8-42AE-9D9C-59C7F0F23D07}" type="datetime4">
              <a:rPr lang="en-US" smtClean="0"/>
              <a:t>February 9, 2015</a:t>
            </a:fld>
            <a:endParaRPr lang="en-US" dirty="0"/>
          </a:p>
        </p:txBody>
      </p:sp>
      <p:sp>
        <p:nvSpPr>
          <p:cNvPr id="15"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16"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17"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18" name="Picture 17" descr="IFS Logotype"/>
          <p:cNvPicPr>
            <a:picLocks noChangeAspect="1"/>
          </p:cNvPicPr>
          <p:nvPr userDrawn="1"/>
        </p:nvPicPr>
        <p:blipFill>
          <a:blip r:embed="rId4" cstate="print"/>
          <a:stretch>
            <a:fillRect/>
          </a:stretch>
        </p:blipFill>
        <p:spPr>
          <a:xfrm>
            <a:off x="8165000" y="4608000"/>
            <a:ext cx="367440" cy="367440"/>
          </a:xfrm>
          <a:prstGeom prst="rect">
            <a:avLst/>
          </a:prstGeom>
        </p:spPr>
      </p:pic>
      <p:sp>
        <p:nvSpPr>
          <p:cNvPr id="19" name="Title 1"/>
          <p:cNvSpPr>
            <a:spLocks noGrp="1"/>
          </p:cNvSpPr>
          <p:nvPr>
            <p:ph type="title" hasCustomPrompt="1"/>
          </p:nvPr>
        </p:nvSpPr>
        <p:spPr>
          <a:xfrm>
            <a:off x="620449" y="195911"/>
            <a:ext cx="7902539" cy="503631"/>
          </a:xfrm>
          <a:prstGeom prst="rect">
            <a:avLst/>
          </a:prstGeom>
        </p:spPr>
        <p:txBody>
          <a:bodyPr lIns="0" tIns="0" rIns="0" bIns="0"/>
          <a:lstStyle>
            <a:lvl1pPr>
              <a:defRPr baseline="0"/>
            </a:lvl1pPr>
          </a:lstStyle>
          <a:p>
            <a:r>
              <a:rPr lang="en-US" dirty="0" smtClean="0"/>
              <a:t>Click to add title</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act Informa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52000" y="1420349"/>
            <a:ext cx="5159509" cy="359313"/>
          </a:xfrm>
          <a:prstGeom prst="rect">
            <a:avLst/>
          </a:prstGeom>
        </p:spPr>
        <p:txBody>
          <a:bodyPr wrap="none" lIns="0" tIns="0" rIns="0" bIns="0"/>
          <a:lstStyle>
            <a:lvl1pPr>
              <a:lnSpc>
                <a:spcPts val="3627"/>
              </a:lnSpc>
              <a:defRPr baseline="0">
                <a:solidFill>
                  <a:srgbClr val="873E8D"/>
                </a:solidFill>
              </a:defRPr>
            </a:lvl1pPr>
          </a:lstStyle>
          <a:p>
            <a:r>
              <a:rPr lang="en-US" dirty="0" smtClean="0"/>
              <a:t>Click to add name</a:t>
            </a:r>
            <a:endParaRPr lang="en-US" dirty="0"/>
          </a:p>
        </p:txBody>
      </p:sp>
      <p:sp>
        <p:nvSpPr>
          <p:cNvPr id="12" name="Text Placeholder 6"/>
          <p:cNvSpPr>
            <a:spLocks noGrp="1"/>
          </p:cNvSpPr>
          <p:nvPr>
            <p:ph type="body" sz="quarter" idx="19" hasCustomPrompt="1"/>
          </p:nvPr>
        </p:nvSpPr>
        <p:spPr>
          <a:xfrm>
            <a:off x="2952000" y="1779662"/>
            <a:ext cx="5159509" cy="440798"/>
          </a:xfrm>
          <a:prstGeom prst="rect">
            <a:avLst/>
          </a:prstGeom>
        </p:spPr>
        <p:txBody>
          <a:bodyPr wrap="square" lIns="0" anchor="ctr" anchorCtr="0"/>
          <a:lstStyle>
            <a:lvl1pPr indent="0">
              <a:lnSpc>
                <a:spcPct val="100000"/>
              </a:lnSpc>
              <a:spcBef>
                <a:spcPts val="0"/>
              </a:spcBef>
              <a:defRPr sz="1300" kern="1400" cap="all" baseline="0">
                <a:solidFill>
                  <a:srgbClr val="5E5E5E"/>
                </a:solidFill>
                <a:latin typeface="Franklin Gothic Demi Cond"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business title</a:t>
            </a:r>
          </a:p>
        </p:txBody>
      </p:sp>
      <p:sp>
        <p:nvSpPr>
          <p:cNvPr id="13" name="Text Placeholder 6"/>
          <p:cNvSpPr>
            <a:spLocks noGrp="1"/>
          </p:cNvSpPr>
          <p:nvPr>
            <p:ph type="body" sz="quarter" idx="17" hasCustomPrompt="1"/>
          </p:nvPr>
        </p:nvSpPr>
        <p:spPr>
          <a:xfrm>
            <a:off x="2952000" y="3003798"/>
            <a:ext cx="5159509" cy="476953"/>
          </a:xfrm>
          <a:prstGeom prst="rect">
            <a:avLst/>
          </a:prstGeom>
        </p:spPr>
        <p:txBody>
          <a:bodyPr wrap="square" lIns="0" tIns="0" rIns="0" bIns="0" anchor="b" anchorCtr="0"/>
          <a:lstStyle>
            <a:lvl1pPr indent="0">
              <a:spcBef>
                <a:spcPts val="0"/>
              </a:spcBef>
              <a:defRPr sz="18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contact information</a:t>
            </a:r>
          </a:p>
        </p:txBody>
      </p:sp>
      <p:sp>
        <p:nvSpPr>
          <p:cNvPr id="17" name="ClipArt Placeholder 12"/>
          <p:cNvSpPr>
            <a:spLocks noGrp="1"/>
          </p:cNvSpPr>
          <p:nvPr>
            <p:ph type="clipArt" sz="quarter" idx="16" hasCustomPrompt="1"/>
          </p:nvPr>
        </p:nvSpPr>
        <p:spPr>
          <a:xfrm>
            <a:off x="620448" y="1420349"/>
            <a:ext cx="2024617" cy="202320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8" name="Rectangle 17"/>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9" name="Date Placeholder 2"/>
          <p:cNvSpPr>
            <a:spLocks noGrp="1"/>
          </p:cNvSpPr>
          <p:nvPr>
            <p:ph type="dt" sz="half" idx="10"/>
          </p:nvPr>
        </p:nvSpPr>
        <p:spPr>
          <a:xfrm>
            <a:off x="620448" y="4909997"/>
            <a:ext cx="1142929" cy="122444"/>
          </a:xfrm>
        </p:spPr>
        <p:txBody>
          <a:bodyPr/>
          <a:lstStyle>
            <a:lvl1pPr>
              <a:defRPr sz="800"/>
            </a:lvl1pPr>
          </a:lstStyle>
          <a:p>
            <a:fld id="{F3DC92FB-8902-4269-B794-C550D2843562}" type="datetime4">
              <a:rPr lang="en-US" smtClean="0"/>
              <a:t>February 9, 2015</a:t>
            </a:fld>
            <a:endParaRPr lang="en-US" dirty="0"/>
          </a:p>
        </p:txBody>
      </p:sp>
      <p:sp>
        <p:nvSpPr>
          <p:cNvPr id="20"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21"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2"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3" name="Picture 22"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tact Information 2 names">
    <p:spTree>
      <p:nvGrpSpPr>
        <p:cNvPr id="1" name=""/>
        <p:cNvGrpSpPr/>
        <p:nvPr/>
      </p:nvGrpSpPr>
      <p:grpSpPr>
        <a:xfrm>
          <a:off x="0" y="0"/>
          <a:ext cx="0" cy="0"/>
          <a:chOff x="0" y="0"/>
          <a:chExt cx="0" cy="0"/>
        </a:xfrm>
      </p:grpSpPr>
      <p:sp>
        <p:nvSpPr>
          <p:cNvPr id="12" name="Text Placeholder 6"/>
          <p:cNvSpPr>
            <a:spLocks noGrp="1"/>
          </p:cNvSpPr>
          <p:nvPr>
            <p:ph type="body" sz="quarter" idx="19" hasCustomPrompt="1"/>
          </p:nvPr>
        </p:nvSpPr>
        <p:spPr>
          <a:xfrm>
            <a:off x="2952000" y="1346887"/>
            <a:ext cx="5159509" cy="440798"/>
          </a:xfrm>
          <a:prstGeom prst="rect">
            <a:avLst/>
          </a:prstGeom>
        </p:spPr>
        <p:txBody>
          <a:bodyPr wrap="square" lIns="0" anchor="ctr" anchorCtr="0"/>
          <a:lstStyle>
            <a:lvl1pPr indent="0">
              <a:lnSpc>
                <a:spcPct val="100000"/>
              </a:lnSpc>
              <a:spcBef>
                <a:spcPts val="0"/>
              </a:spcBef>
              <a:defRPr sz="1300" kern="1400" cap="all" baseline="0">
                <a:solidFill>
                  <a:srgbClr val="5E5E5E"/>
                </a:solidFill>
                <a:latin typeface="Franklin Gothic Demi Cond"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business title</a:t>
            </a:r>
          </a:p>
        </p:txBody>
      </p:sp>
      <p:sp>
        <p:nvSpPr>
          <p:cNvPr id="13" name="Text Placeholder 6"/>
          <p:cNvSpPr>
            <a:spLocks noGrp="1"/>
          </p:cNvSpPr>
          <p:nvPr>
            <p:ph type="body" sz="quarter" idx="17" hasCustomPrompt="1"/>
          </p:nvPr>
        </p:nvSpPr>
        <p:spPr>
          <a:xfrm>
            <a:off x="2952000" y="3147814"/>
            <a:ext cx="5159509" cy="720080"/>
          </a:xfrm>
          <a:prstGeom prst="rect">
            <a:avLst/>
          </a:prstGeom>
        </p:spPr>
        <p:txBody>
          <a:bodyPr wrap="square" lIns="0" tIns="0" rIns="0" bIns="0" anchor="b" anchorCtr="0"/>
          <a:lstStyle>
            <a:lvl1pPr indent="0">
              <a:spcBef>
                <a:spcPts val="0"/>
              </a:spcBef>
              <a:defRPr sz="1800" kern="2000" cap="none" baseline="0">
                <a:solidFill>
                  <a:srgbClr val="000000"/>
                </a:solidFill>
                <a:latin typeface="Franklin Gothic Book"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contact information</a:t>
            </a:r>
          </a:p>
        </p:txBody>
      </p:sp>
      <p:sp>
        <p:nvSpPr>
          <p:cNvPr id="17" name="ClipArt Placeholder 12"/>
          <p:cNvSpPr>
            <a:spLocks noGrp="1"/>
          </p:cNvSpPr>
          <p:nvPr>
            <p:ph type="clipArt" sz="quarter" idx="16" hasCustomPrompt="1"/>
          </p:nvPr>
        </p:nvSpPr>
        <p:spPr>
          <a:xfrm>
            <a:off x="1547664" y="987574"/>
            <a:ext cx="1129922" cy="112913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18" name="Rectangle 17"/>
          <p:cNvSpPr/>
          <p:nvPr userDrawn="1"/>
        </p:nvSpPr>
        <p:spPr>
          <a:xfrm>
            <a:off x="1" y="4680000"/>
            <a:ext cx="9143433" cy="216000"/>
          </a:xfrm>
          <a:prstGeom prst="rect">
            <a:avLst/>
          </a:prstGeom>
          <a:gradFill>
            <a:gsLst>
              <a:gs pos="49000">
                <a:srgbClr val="E2E2E2"/>
              </a:gs>
              <a:gs pos="50000">
                <a:srgbClr val="C6C6C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19" name="Date Placeholder 2"/>
          <p:cNvSpPr>
            <a:spLocks noGrp="1"/>
          </p:cNvSpPr>
          <p:nvPr>
            <p:ph type="dt" sz="half" idx="10"/>
          </p:nvPr>
        </p:nvSpPr>
        <p:spPr>
          <a:xfrm>
            <a:off x="620448" y="4909997"/>
            <a:ext cx="1142929" cy="122444"/>
          </a:xfrm>
        </p:spPr>
        <p:txBody>
          <a:bodyPr/>
          <a:lstStyle>
            <a:lvl1pPr>
              <a:defRPr sz="800"/>
            </a:lvl1pPr>
          </a:lstStyle>
          <a:p>
            <a:fld id="{11EB4D33-E975-41CA-9DBA-6B77856253CD}" type="datetime4">
              <a:rPr lang="en-US" smtClean="0"/>
              <a:t>February 9, 2015</a:t>
            </a:fld>
            <a:endParaRPr lang="en-US" dirty="0"/>
          </a:p>
        </p:txBody>
      </p:sp>
      <p:sp>
        <p:nvSpPr>
          <p:cNvPr id="20" name="Footer Placeholder 3"/>
          <p:cNvSpPr>
            <a:spLocks noGrp="1"/>
          </p:cNvSpPr>
          <p:nvPr>
            <p:ph type="ftr" sz="quarter" idx="11"/>
          </p:nvPr>
        </p:nvSpPr>
        <p:spPr>
          <a:xfrm>
            <a:off x="2089928" y="4909997"/>
            <a:ext cx="4963578" cy="122444"/>
          </a:xfrm>
        </p:spPr>
        <p:txBody>
          <a:bodyPr/>
          <a:lstStyle>
            <a:lvl1pPr>
              <a:defRPr sz="800"/>
            </a:lvl1pPr>
          </a:lstStyle>
          <a:p>
            <a:r>
              <a:rPr lang="en-US" smtClean="0"/>
              <a:t>© 2015 IFS</a:t>
            </a:r>
            <a:endParaRPr lang="en-US" dirty="0"/>
          </a:p>
        </p:txBody>
      </p:sp>
      <p:sp>
        <p:nvSpPr>
          <p:cNvPr id="21" name="Slide Number Placeholder 4"/>
          <p:cNvSpPr>
            <a:spLocks noGrp="1"/>
          </p:cNvSpPr>
          <p:nvPr>
            <p:ph type="sldNum" sz="quarter" idx="12"/>
          </p:nvPr>
        </p:nvSpPr>
        <p:spPr>
          <a:xfrm>
            <a:off x="620448" y="4698000"/>
            <a:ext cx="326551" cy="195911"/>
          </a:xfrm>
        </p:spPr>
        <p:txBody>
          <a:bodyPr/>
          <a:lstStyle/>
          <a:p>
            <a:fld id="{2BBAD9CF-A348-4314-88B7-5C65D1F6E189}" type="slidenum">
              <a:rPr lang="en-US" smtClean="0"/>
              <a:pPr/>
              <a:t>‹#›</a:t>
            </a:fld>
            <a:endParaRPr lang="en-US" dirty="0"/>
          </a:p>
        </p:txBody>
      </p:sp>
      <p:sp>
        <p:nvSpPr>
          <p:cNvPr id="22" name="Text Placeholder 6"/>
          <p:cNvSpPr>
            <a:spLocks noGrp="1"/>
          </p:cNvSpPr>
          <p:nvPr>
            <p:ph type="body" sz="quarter" idx="14" hasCustomPrompt="1"/>
          </p:nvPr>
        </p:nvSpPr>
        <p:spPr>
          <a:xfrm>
            <a:off x="1110274" y="4698000"/>
            <a:ext cx="6302438" cy="195911"/>
          </a:xfrm>
          <a:prstGeom prst="rect">
            <a:avLst/>
          </a:prstGeom>
        </p:spPr>
        <p:txBody>
          <a:bodyPr wrap="none" anchor="ctr" anchorCtr="0"/>
          <a:lstStyle>
            <a:lvl1pPr indent="0" algn="l">
              <a:spcBef>
                <a:spcPts val="0"/>
              </a:spcBef>
              <a:defRPr sz="1200" kern="1400" cap="all" baseline="0">
                <a:solidFill>
                  <a:srgbClr val="5E5E5E"/>
                </a:solidFill>
                <a:latin typeface="Franklin Gothic Demi Cond" pitchFamily="34" charset="0"/>
              </a:defRPr>
            </a:lvl1pPr>
            <a:lvl2pPr indent="0" algn="l">
              <a:spcBef>
                <a:spcPts val="0"/>
              </a:spcBef>
              <a:defRPr sz="1300" kern="1400" cap="all" baseline="0">
                <a:solidFill>
                  <a:srgbClr val="5E5E5E"/>
                </a:solidFill>
                <a:latin typeface="Franklin Gothic Demi Cond" pitchFamily="34" charset="0"/>
              </a:defRPr>
            </a:lvl2pPr>
            <a:lvl3pPr indent="0" algn="l">
              <a:spcBef>
                <a:spcPts val="0"/>
              </a:spcBef>
              <a:defRPr sz="1300" kern="1400" cap="all" baseline="0">
                <a:solidFill>
                  <a:srgbClr val="5E5E5E"/>
                </a:solidFill>
                <a:latin typeface="Franklin Gothic Demi Cond" pitchFamily="34" charset="0"/>
              </a:defRPr>
            </a:lvl3pPr>
            <a:lvl4pPr indent="0" algn="l">
              <a:spcBef>
                <a:spcPts val="0"/>
              </a:spcBef>
              <a:defRPr sz="1300" kern="1400" cap="all" baseline="0">
                <a:solidFill>
                  <a:srgbClr val="5E5E5E"/>
                </a:solidFill>
                <a:latin typeface="Franklin Gothic Demi Cond" pitchFamily="34" charset="0"/>
              </a:defRPr>
            </a:lvl4pPr>
            <a:lvl5pPr indent="0" algn="l">
              <a:spcBef>
                <a:spcPts val="0"/>
              </a:spcBef>
              <a:defRPr sz="1300" kern="1400" cap="all" baseline="0">
                <a:solidFill>
                  <a:srgbClr val="5E5E5E"/>
                </a:solidFill>
                <a:latin typeface="Franklin Gothic Demi Cond" pitchFamily="34" charset="0"/>
              </a:defRPr>
            </a:lvl5pPr>
            <a:lvl6pPr indent="0" algn="l">
              <a:spcBef>
                <a:spcPts val="0"/>
              </a:spcBef>
              <a:defRPr sz="1300" kern="1400" cap="all" baseline="0">
                <a:solidFill>
                  <a:srgbClr val="5E5E5E"/>
                </a:solidFill>
                <a:latin typeface="Franklin Gothic Demi Cond" pitchFamily="34" charset="0"/>
              </a:defRPr>
            </a:lvl6pPr>
            <a:lvl7pPr indent="0" algn="l">
              <a:spcBef>
                <a:spcPts val="0"/>
              </a:spcBef>
              <a:defRPr sz="1300" kern="1400" cap="all" baseline="0">
                <a:solidFill>
                  <a:srgbClr val="5E5E5E"/>
                </a:solidFill>
                <a:latin typeface="Franklin Gothic Demi Cond" pitchFamily="34" charset="0"/>
              </a:defRPr>
            </a:lvl7pPr>
            <a:lvl8pPr indent="0" algn="l">
              <a:spcBef>
                <a:spcPts val="0"/>
              </a:spcBef>
              <a:defRPr sz="1300" kern="1400" cap="all" baseline="0">
                <a:solidFill>
                  <a:srgbClr val="5E5E5E"/>
                </a:solidFill>
                <a:latin typeface="Franklin Gothic Demi Cond" pitchFamily="34" charset="0"/>
              </a:defRPr>
            </a:lvl8pPr>
            <a:lvl9pPr indent="0" algn="l">
              <a:spcBef>
                <a:spcPts val="0"/>
              </a:spcBef>
              <a:defRPr sz="1300" kern="1400" cap="all" baseline="0">
                <a:solidFill>
                  <a:srgbClr val="5E5E5E"/>
                </a:solidFill>
                <a:latin typeface="Franklin Gothic Demi Cond" pitchFamily="34" charset="0"/>
              </a:defRPr>
            </a:lvl9pPr>
          </a:lstStyle>
          <a:p>
            <a:pPr lvl="0"/>
            <a:r>
              <a:rPr lang="en-US" dirty="0" smtClean="0"/>
              <a:t>Click to add subject</a:t>
            </a:r>
          </a:p>
        </p:txBody>
      </p:sp>
      <p:pic>
        <p:nvPicPr>
          <p:cNvPr id="23" name="Picture 22" descr="IFS Logotype"/>
          <p:cNvPicPr>
            <a:picLocks noChangeAspect="1"/>
          </p:cNvPicPr>
          <p:nvPr userDrawn="1"/>
        </p:nvPicPr>
        <p:blipFill>
          <a:blip r:embed="rId2" cstate="print"/>
          <a:stretch>
            <a:fillRect/>
          </a:stretch>
        </p:blipFill>
        <p:spPr>
          <a:xfrm>
            <a:off x="8165000" y="4608000"/>
            <a:ext cx="367440" cy="367440"/>
          </a:xfrm>
          <a:prstGeom prst="rect">
            <a:avLst/>
          </a:prstGeom>
        </p:spPr>
      </p:pic>
      <p:sp>
        <p:nvSpPr>
          <p:cNvPr id="15" name="Text Placeholder 6"/>
          <p:cNvSpPr>
            <a:spLocks noGrp="1"/>
          </p:cNvSpPr>
          <p:nvPr>
            <p:ph type="body" sz="quarter" idx="20" hasCustomPrompt="1"/>
          </p:nvPr>
        </p:nvSpPr>
        <p:spPr>
          <a:xfrm>
            <a:off x="2952000" y="2571750"/>
            <a:ext cx="5159509" cy="440798"/>
          </a:xfrm>
          <a:prstGeom prst="rect">
            <a:avLst/>
          </a:prstGeom>
        </p:spPr>
        <p:txBody>
          <a:bodyPr wrap="square" lIns="0" anchor="ctr" anchorCtr="0"/>
          <a:lstStyle>
            <a:lvl1pPr indent="0">
              <a:lnSpc>
                <a:spcPct val="100000"/>
              </a:lnSpc>
              <a:spcBef>
                <a:spcPts val="0"/>
              </a:spcBef>
              <a:defRPr sz="1300" kern="1400" cap="all" baseline="0">
                <a:solidFill>
                  <a:srgbClr val="5E5E5E"/>
                </a:solidFill>
                <a:latin typeface="Franklin Gothic Demi Cond"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business title</a:t>
            </a:r>
          </a:p>
        </p:txBody>
      </p:sp>
      <p:sp>
        <p:nvSpPr>
          <p:cNvPr id="16" name="ClipArt Placeholder 12"/>
          <p:cNvSpPr>
            <a:spLocks noGrp="1"/>
          </p:cNvSpPr>
          <p:nvPr>
            <p:ph type="clipArt" sz="quarter" idx="21" hasCustomPrompt="1"/>
          </p:nvPr>
        </p:nvSpPr>
        <p:spPr>
          <a:xfrm>
            <a:off x="1547664" y="2198536"/>
            <a:ext cx="1129922" cy="1129130"/>
          </a:xfrm>
          <a:prstGeom prst="rect">
            <a:avLst/>
          </a:prstGeom>
        </p:spPr>
        <p:txBody>
          <a:bodyPr/>
          <a:lstStyle>
            <a:lvl1pPr algn="ctr">
              <a:spcBef>
                <a:spcPts val="0"/>
              </a:spcBef>
              <a:defRPr baseline="0"/>
            </a:lvl1pPr>
          </a:lstStyle>
          <a:p>
            <a:r>
              <a:rPr lang="en-US" dirty="0" smtClean="0"/>
              <a:t>Click icon to add clip art</a:t>
            </a:r>
            <a:endParaRPr lang="en-US" dirty="0"/>
          </a:p>
        </p:txBody>
      </p:sp>
      <p:sp>
        <p:nvSpPr>
          <p:cNvPr id="27" name="Text Placeholder 6"/>
          <p:cNvSpPr>
            <a:spLocks noGrp="1"/>
          </p:cNvSpPr>
          <p:nvPr>
            <p:ph type="body" sz="quarter" idx="22" hasCustomPrompt="1"/>
          </p:nvPr>
        </p:nvSpPr>
        <p:spPr>
          <a:xfrm>
            <a:off x="2952000" y="2133524"/>
            <a:ext cx="5159509" cy="432048"/>
          </a:xfrm>
          <a:prstGeom prst="rect">
            <a:avLst/>
          </a:prstGeom>
        </p:spPr>
        <p:txBody>
          <a:bodyPr wrap="none" lIns="0" tIns="0" rIns="0" bIns="0" anchor="ctr" anchorCtr="0"/>
          <a:lstStyle>
            <a:lvl1pPr indent="0">
              <a:lnSpc>
                <a:spcPct val="100000"/>
              </a:lnSpc>
              <a:spcBef>
                <a:spcPts val="0"/>
              </a:spcBef>
              <a:defRPr sz="3600" kern="1400" cap="all" baseline="0">
                <a:solidFill>
                  <a:schemeClr val="tx2"/>
                </a:solidFill>
                <a:latin typeface="Franklin Gothic Demi Cond"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name</a:t>
            </a:r>
          </a:p>
        </p:txBody>
      </p:sp>
      <p:sp>
        <p:nvSpPr>
          <p:cNvPr id="24" name="Text Placeholder 6"/>
          <p:cNvSpPr>
            <a:spLocks noGrp="1"/>
          </p:cNvSpPr>
          <p:nvPr>
            <p:ph type="body" sz="quarter" idx="23" hasCustomPrompt="1"/>
          </p:nvPr>
        </p:nvSpPr>
        <p:spPr>
          <a:xfrm>
            <a:off x="2952000" y="910205"/>
            <a:ext cx="5159509" cy="432048"/>
          </a:xfrm>
          <a:prstGeom prst="rect">
            <a:avLst/>
          </a:prstGeom>
        </p:spPr>
        <p:txBody>
          <a:bodyPr wrap="none" lIns="0" tIns="0" rIns="0" bIns="0" anchor="ctr" anchorCtr="0"/>
          <a:lstStyle>
            <a:lvl1pPr indent="0">
              <a:lnSpc>
                <a:spcPct val="100000"/>
              </a:lnSpc>
              <a:spcBef>
                <a:spcPts val="0"/>
              </a:spcBef>
              <a:defRPr sz="3600" kern="1400" cap="all" baseline="0">
                <a:solidFill>
                  <a:schemeClr val="tx2"/>
                </a:solidFill>
                <a:latin typeface="Franklin Gothic Demi Cond" pitchFamily="34" charset="0"/>
              </a:defRPr>
            </a:lvl1pPr>
            <a:lvl2pPr indent="0">
              <a:spcBef>
                <a:spcPts val="0"/>
              </a:spcBef>
              <a:defRPr sz="2500" kern="2800" cap="all" baseline="0">
                <a:solidFill>
                  <a:srgbClr val="5E5E5E"/>
                </a:solidFill>
                <a:latin typeface="Franklin Gothic Book" pitchFamily="34" charset="0"/>
              </a:defRPr>
            </a:lvl2pPr>
            <a:lvl3pPr indent="0">
              <a:spcBef>
                <a:spcPts val="0"/>
              </a:spcBef>
              <a:defRPr sz="2500" kern="2800" cap="all" baseline="0">
                <a:solidFill>
                  <a:srgbClr val="5E5E5E"/>
                </a:solidFill>
                <a:latin typeface="Franklin Gothic Book" pitchFamily="34" charset="0"/>
              </a:defRPr>
            </a:lvl3pPr>
            <a:lvl4pPr indent="0">
              <a:spcBef>
                <a:spcPts val="0"/>
              </a:spcBef>
              <a:defRPr sz="2500" kern="2800" cap="all" baseline="0">
                <a:solidFill>
                  <a:srgbClr val="5E5E5E"/>
                </a:solidFill>
                <a:latin typeface="Franklin Gothic Book" pitchFamily="34" charset="0"/>
              </a:defRPr>
            </a:lvl4pPr>
            <a:lvl5pPr indent="0">
              <a:spcBef>
                <a:spcPts val="0"/>
              </a:spcBef>
              <a:defRPr sz="2500" kern="2800" cap="all" baseline="0">
                <a:solidFill>
                  <a:srgbClr val="5E5E5E"/>
                </a:solidFill>
                <a:latin typeface="Franklin Gothic Book" pitchFamily="34" charset="0"/>
              </a:defRPr>
            </a:lvl5pPr>
            <a:lvl6pPr indent="0">
              <a:spcBef>
                <a:spcPts val="0"/>
              </a:spcBef>
              <a:defRPr sz="2500" kern="2800" cap="all" baseline="0">
                <a:solidFill>
                  <a:srgbClr val="5E5E5E"/>
                </a:solidFill>
                <a:latin typeface="Franklin Gothic Book" pitchFamily="34" charset="0"/>
              </a:defRPr>
            </a:lvl6pPr>
            <a:lvl7pPr indent="0">
              <a:spcBef>
                <a:spcPts val="0"/>
              </a:spcBef>
              <a:defRPr sz="2500" kern="2800" cap="all" baseline="0">
                <a:solidFill>
                  <a:srgbClr val="5E5E5E"/>
                </a:solidFill>
                <a:latin typeface="Franklin Gothic Book" pitchFamily="34" charset="0"/>
              </a:defRPr>
            </a:lvl7pPr>
            <a:lvl8pPr indent="0">
              <a:spcBef>
                <a:spcPts val="0"/>
              </a:spcBef>
              <a:defRPr sz="2500" kern="2800" cap="all" baseline="0">
                <a:solidFill>
                  <a:srgbClr val="5E5E5E"/>
                </a:solidFill>
                <a:latin typeface="Franklin Gothic Book" pitchFamily="34" charset="0"/>
              </a:defRPr>
            </a:lvl8pPr>
            <a:lvl9pPr indent="0">
              <a:spcBef>
                <a:spcPts val="0"/>
              </a:spcBef>
              <a:defRPr sz="2500" kern="2800" cap="all" baseline="0">
                <a:solidFill>
                  <a:srgbClr val="5E5E5E"/>
                </a:solidFill>
                <a:latin typeface="Franklin Gothic Book" pitchFamily="34" charset="0"/>
              </a:defRPr>
            </a:lvl9pPr>
          </a:lstStyle>
          <a:p>
            <a:pPr lvl="0"/>
            <a:r>
              <a:rPr lang="en-US" dirty="0" smtClean="0"/>
              <a:t>Click to add name</a:t>
            </a:r>
          </a:p>
        </p:txBody>
      </p:sp>
    </p:spTree>
    <p:extLst>
      <p:ext uri="{BB962C8B-B14F-4D97-AF65-F5344CB8AC3E}">
        <p14:creationId xmlns:p14="http://schemas.microsoft.com/office/powerpoint/2010/main" val="12881947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IFS Logotype"/>
          <p:cNvPicPr>
            <a:picLocks noChangeAspect="1"/>
          </p:cNvPicPr>
          <p:nvPr/>
        </p:nvPicPr>
        <p:blipFill>
          <a:blip r:embed="rId53" cstate="print"/>
          <a:stretch>
            <a:fillRect/>
          </a:stretch>
        </p:blipFill>
        <p:spPr>
          <a:xfrm>
            <a:off x="6732240" y="612220"/>
            <a:ext cx="1811763" cy="1811763"/>
          </a:xfrm>
          <a:prstGeom prst="rect">
            <a:avLst/>
          </a:prstGeom>
        </p:spPr>
      </p:pic>
      <p:sp>
        <p:nvSpPr>
          <p:cNvPr id="4" name="Date Placeholder 3"/>
          <p:cNvSpPr>
            <a:spLocks noGrp="1"/>
          </p:cNvSpPr>
          <p:nvPr>
            <p:ph type="dt" sz="half" idx="2"/>
          </p:nvPr>
        </p:nvSpPr>
        <p:spPr>
          <a:xfrm>
            <a:off x="620448" y="4909997"/>
            <a:ext cx="1142929" cy="122444"/>
          </a:xfrm>
          <a:prstGeom prst="rect">
            <a:avLst/>
          </a:prstGeom>
        </p:spPr>
        <p:txBody>
          <a:bodyPr vert="horz" wrap="none" lIns="0" tIns="0" rIns="0" bIns="0" rtlCol="0" anchor="b" anchorCtr="0">
            <a:noAutofit/>
          </a:bodyPr>
          <a:lstStyle>
            <a:lvl1pPr algn="l" defTabSz="718244">
              <a:spcBef>
                <a:spcPts val="0"/>
              </a:spcBef>
              <a:defRPr sz="800" kern="1000" cap="all" baseline="0">
                <a:solidFill>
                  <a:srgbClr val="C6C6C6"/>
                </a:solidFill>
                <a:latin typeface="Franklin Gothic Book" pitchFamily="34" charset="0"/>
              </a:defRPr>
            </a:lvl1pPr>
          </a:lstStyle>
          <a:p>
            <a:fld id="{49CFB4E4-A9D4-43A7-BF9D-801235E031DB}" type="datetime4">
              <a:rPr lang="en-US" smtClean="0"/>
              <a:t>February 9, 2015</a:t>
            </a:fld>
            <a:endParaRPr lang="en-US" dirty="0"/>
          </a:p>
        </p:txBody>
      </p:sp>
      <p:sp>
        <p:nvSpPr>
          <p:cNvPr id="5" name="Footer Placeholder 4"/>
          <p:cNvSpPr>
            <a:spLocks noGrp="1"/>
          </p:cNvSpPr>
          <p:nvPr>
            <p:ph type="ftr" sz="quarter" idx="3"/>
          </p:nvPr>
        </p:nvSpPr>
        <p:spPr>
          <a:xfrm>
            <a:off x="2089928" y="4909997"/>
            <a:ext cx="4963578" cy="122444"/>
          </a:xfrm>
          <a:prstGeom prst="rect">
            <a:avLst/>
          </a:prstGeom>
        </p:spPr>
        <p:txBody>
          <a:bodyPr vert="horz" wrap="none" lIns="0" tIns="0" rIns="0" bIns="0" rtlCol="0" anchor="b" anchorCtr="0">
            <a:noAutofit/>
          </a:bodyPr>
          <a:lstStyle>
            <a:lvl1pPr algn="ctr" defTabSz="718244">
              <a:spcBef>
                <a:spcPts val="0"/>
              </a:spcBef>
              <a:defRPr sz="800" kern="1000" cap="all" baseline="0">
                <a:solidFill>
                  <a:srgbClr val="C6C6C6"/>
                </a:solidFill>
                <a:latin typeface="Franklin Gothic Book" pitchFamily="34" charset="0"/>
              </a:defRPr>
            </a:lvl1pPr>
          </a:lstStyle>
          <a:p>
            <a:r>
              <a:rPr lang="en-US" smtClean="0"/>
              <a:t>© 2015 IFS</a:t>
            </a:r>
            <a:endParaRPr lang="en-US" dirty="0"/>
          </a:p>
        </p:txBody>
      </p:sp>
      <p:sp>
        <p:nvSpPr>
          <p:cNvPr id="6" name="Slide Number Placeholder 5"/>
          <p:cNvSpPr>
            <a:spLocks noGrp="1"/>
          </p:cNvSpPr>
          <p:nvPr>
            <p:ph type="sldNum" sz="quarter" idx="4"/>
          </p:nvPr>
        </p:nvSpPr>
        <p:spPr>
          <a:xfrm>
            <a:off x="620448" y="4677353"/>
            <a:ext cx="326551" cy="195911"/>
          </a:xfrm>
          <a:prstGeom prst="rect">
            <a:avLst/>
          </a:prstGeom>
        </p:spPr>
        <p:txBody>
          <a:bodyPr vert="horz" wrap="none" lIns="0" tIns="0" rIns="0" bIns="0" rtlCol="0" anchor="ctr">
            <a:noAutofit/>
          </a:bodyPr>
          <a:lstStyle>
            <a:lvl1pPr algn="l" defTabSz="718244">
              <a:spcBef>
                <a:spcPts val="0"/>
              </a:spcBef>
              <a:defRPr sz="1200" kern="1400" baseline="0">
                <a:solidFill>
                  <a:srgbClr val="919191"/>
                </a:solidFill>
                <a:latin typeface="Franklin Gothic Demi Cond" pitchFamily="34" charset="0"/>
              </a:defRPr>
            </a:lvl1pPr>
          </a:lstStyle>
          <a:p>
            <a:fld id="{2BBAD9CF-A348-4314-88B7-5C65D1F6E18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9" r:id="rId4"/>
    <p:sldLayoutId id="2147483680" r:id="rId5"/>
    <p:sldLayoutId id="2147483685" r:id="rId6"/>
    <p:sldLayoutId id="2147483664" r:id="rId7"/>
    <p:sldLayoutId id="2147483686" r:id="rId8"/>
    <p:sldLayoutId id="2147483702" r:id="rId9"/>
    <p:sldLayoutId id="2147483691" r:id="rId10"/>
    <p:sldLayoutId id="2147483692" r:id="rId11"/>
    <p:sldLayoutId id="2147483652" r:id="rId12"/>
    <p:sldLayoutId id="2147483703" r:id="rId13"/>
    <p:sldLayoutId id="2147483655" r:id="rId14"/>
    <p:sldLayoutId id="2147483657" r:id="rId15"/>
    <p:sldLayoutId id="2147483654" r:id="rId16"/>
    <p:sldLayoutId id="2147483653" r:id="rId17"/>
    <p:sldLayoutId id="2147483656" r:id="rId18"/>
    <p:sldLayoutId id="2147483651" r:id="rId19"/>
    <p:sldLayoutId id="2147483679" r:id="rId20"/>
    <p:sldLayoutId id="2147483681" r:id="rId21"/>
    <p:sldLayoutId id="2147483683" r:id="rId22"/>
    <p:sldLayoutId id="2147483684" r:id="rId23"/>
    <p:sldLayoutId id="2147483682" r:id="rId24"/>
    <p:sldLayoutId id="2147483675" r:id="rId25"/>
    <p:sldLayoutId id="2147483670" r:id="rId26"/>
    <p:sldLayoutId id="2147483671" r:id="rId27"/>
    <p:sldLayoutId id="2147483669" r:id="rId28"/>
    <p:sldLayoutId id="2147483676" r:id="rId29"/>
    <p:sldLayoutId id="2147483673" r:id="rId30"/>
    <p:sldLayoutId id="2147483674" r:id="rId31"/>
    <p:sldLayoutId id="2147483672" r:id="rId32"/>
    <p:sldLayoutId id="2147483665" r:id="rId33"/>
    <p:sldLayoutId id="2147483667" r:id="rId34"/>
    <p:sldLayoutId id="2147483668" r:id="rId35"/>
    <p:sldLayoutId id="2147483666" r:id="rId36"/>
    <p:sldLayoutId id="2147483687" r:id="rId37"/>
    <p:sldLayoutId id="2147483689" r:id="rId38"/>
    <p:sldLayoutId id="2147483688" r:id="rId39"/>
    <p:sldLayoutId id="2147483690" r:id="rId40"/>
    <p:sldLayoutId id="2147483701" r:id="rId41"/>
    <p:sldLayoutId id="2147483700" r:id="rId42"/>
    <p:sldLayoutId id="2147483693" r:id="rId43"/>
    <p:sldLayoutId id="2147483694" r:id="rId44"/>
    <p:sldLayoutId id="2147483677" r:id="rId45"/>
    <p:sldLayoutId id="2147483678" r:id="rId46"/>
    <p:sldLayoutId id="2147483695" r:id="rId47"/>
    <p:sldLayoutId id="2147483696" r:id="rId48"/>
    <p:sldLayoutId id="2147483697" r:id="rId49"/>
    <p:sldLayoutId id="2147483698" r:id="rId50"/>
    <p:sldLayoutId id="2147483699" r:id="rId51"/>
  </p:sldLayoutIdLst>
  <p:timing>
    <p:tnLst>
      <p:par>
        <p:cTn id="1" dur="indefinite" restart="never" nodeType="tmRoot"/>
      </p:par>
    </p:tnLst>
  </p:timing>
  <p:hf hdr="0" dt="0"/>
  <p:txStyles>
    <p:titleStyle>
      <a:lvl1pPr algn="l" defTabSz="718244" rtl="0" eaLnBrk="1" latinLnBrk="0" hangingPunct="1">
        <a:spcBef>
          <a:spcPts val="0"/>
        </a:spcBef>
        <a:buNone/>
        <a:defRPr sz="3600" kern="4000" cap="all" baseline="0">
          <a:solidFill>
            <a:srgbClr val="873E8D"/>
          </a:solidFill>
          <a:latin typeface="Franklin Gothic Demi Cond" pitchFamily="34" charset="0"/>
          <a:ea typeface="+mj-ea"/>
          <a:cs typeface="+mj-cs"/>
        </a:defRPr>
      </a:lvl1pPr>
    </p:titleStyle>
    <p:bodyStyle>
      <a:lvl1pPr marL="0" indent="0" algn="l" defTabSz="718244" rtl="0" eaLnBrk="1" latinLnBrk="0" hangingPunct="1">
        <a:spcBef>
          <a:spcPts val="1088"/>
        </a:spcBef>
        <a:buFontTx/>
        <a:buNone/>
        <a:defRPr sz="1800" kern="2000" baseline="0">
          <a:solidFill>
            <a:srgbClr val="000000"/>
          </a:solidFill>
          <a:latin typeface="Franklin Gothic Book" pitchFamily="34" charset="0"/>
          <a:ea typeface="+mn-ea"/>
          <a:cs typeface="+mn-cs"/>
        </a:defRPr>
      </a:lvl1pPr>
      <a:lvl2pPr marL="0" indent="424416" algn="l" defTabSz="718244" rtl="0" eaLnBrk="1" latinLnBrk="0" hangingPunct="1">
        <a:spcBef>
          <a:spcPts val="0"/>
        </a:spcBef>
        <a:buFontTx/>
        <a:buNone/>
        <a:defRPr sz="1800" kern="2000" baseline="0">
          <a:solidFill>
            <a:srgbClr val="000000"/>
          </a:solidFill>
          <a:latin typeface="Franklin Gothic Book" pitchFamily="34" charset="0"/>
          <a:ea typeface="+mn-ea"/>
          <a:cs typeface="+mn-cs"/>
        </a:defRPr>
      </a:lvl2pPr>
      <a:lvl3pPr marL="0" indent="0" algn="l" defTabSz="718244" rtl="0" eaLnBrk="1" latinLnBrk="0" hangingPunct="1">
        <a:spcBef>
          <a:spcPts val="1633"/>
        </a:spcBef>
        <a:buFontTx/>
        <a:buNone/>
        <a:defRPr sz="1800" kern="2000" cap="all" baseline="0">
          <a:solidFill>
            <a:srgbClr val="873E8D"/>
          </a:solidFill>
          <a:latin typeface="Franklin Gothic Demi Cond" pitchFamily="34" charset="0"/>
          <a:ea typeface="+mn-ea"/>
          <a:cs typeface="+mn-cs"/>
        </a:defRPr>
      </a:lvl3pPr>
      <a:lvl4pPr marL="0" indent="0" algn="l" defTabSz="718244" rtl="0" eaLnBrk="1" latinLnBrk="0" hangingPunct="1">
        <a:spcBef>
          <a:spcPts val="0"/>
        </a:spcBef>
        <a:buFontTx/>
        <a:buNone/>
        <a:defRPr sz="1800" kern="2000" baseline="0">
          <a:solidFill>
            <a:srgbClr val="000000"/>
          </a:solidFill>
          <a:latin typeface="Franklin Gothic Book" pitchFamily="34" charset="0"/>
          <a:ea typeface="+mn-ea"/>
          <a:cs typeface="+mn-cs"/>
        </a:defRPr>
      </a:lvl4pPr>
      <a:lvl5pPr marL="0" indent="424416" algn="l" defTabSz="718244" rtl="0" eaLnBrk="1" latinLnBrk="0" hangingPunct="1">
        <a:spcBef>
          <a:spcPts val="0"/>
        </a:spcBef>
        <a:buFontTx/>
        <a:buNone/>
        <a:defRPr sz="1800" kern="2000" baseline="0">
          <a:solidFill>
            <a:srgbClr val="000000"/>
          </a:solidFill>
          <a:latin typeface="Franklin Gothic Book" pitchFamily="34" charset="0"/>
          <a:ea typeface="+mn-ea"/>
          <a:cs typeface="+mn-cs"/>
        </a:defRPr>
      </a:lvl5pPr>
      <a:lvl6pPr marL="424416" indent="-424416" algn="l" defTabSz="718244" rtl="0" eaLnBrk="1" latinLnBrk="0" hangingPunct="1">
        <a:spcBef>
          <a:spcPts val="1088"/>
        </a:spcBef>
        <a:buSzPct val="120000"/>
        <a:buFontTx/>
        <a:buBlip>
          <a:blip r:embed="rId54"/>
        </a:buBlip>
        <a:defRPr sz="1800" kern="2000" baseline="0">
          <a:solidFill>
            <a:srgbClr val="000000"/>
          </a:solidFill>
          <a:latin typeface="+mn-lt"/>
          <a:ea typeface="+mn-ea"/>
          <a:cs typeface="+mn-cs"/>
        </a:defRPr>
      </a:lvl6pPr>
      <a:lvl7pPr marL="848833" indent="-424416" algn="l" defTabSz="718244" rtl="0" eaLnBrk="1" latinLnBrk="0" hangingPunct="1">
        <a:spcBef>
          <a:spcPts val="544"/>
        </a:spcBef>
        <a:buFontTx/>
        <a:buBlip>
          <a:blip r:embed="rId54"/>
        </a:buBlip>
        <a:defRPr sz="1800" kern="2000" baseline="0">
          <a:solidFill>
            <a:srgbClr val="000000"/>
          </a:solidFill>
          <a:latin typeface="+mn-lt"/>
          <a:ea typeface="+mn-ea"/>
          <a:cs typeface="+mn-cs"/>
        </a:defRPr>
      </a:lvl7pPr>
      <a:lvl8pPr marL="424416" indent="-424416" algn="l" defTabSz="718244" rtl="0" eaLnBrk="1" latinLnBrk="0" hangingPunct="1">
        <a:spcBef>
          <a:spcPts val="1088"/>
        </a:spcBef>
        <a:buClr>
          <a:srgbClr val="873E8D"/>
        </a:buClr>
        <a:buFont typeface="+mj-lt"/>
        <a:buAutoNum type="arabicPeriod"/>
        <a:defRPr sz="1800" kern="2000" baseline="0">
          <a:solidFill>
            <a:srgbClr val="000000"/>
          </a:solidFill>
          <a:latin typeface="+mn-lt"/>
          <a:ea typeface="+mn-ea"/>
          <a:cs typeface="+mn-cs"/>
        </a:defRPr>
      </a:lvl8pPr>
      <a:lvl9pPr marL="848833" indent="-424416" algn="l" defTabSz="718244" rtl="0" eaLnBrk="1" latinLnBrk="0" hangingPunct="1">
        <a:spcBef>
          <a:spcPts val="544"/>
        </a:spcBef>
        <a:buClr>
          <a:srgbClr val="873E8D"/>
        </a:buClr>
        <a:buFont typeface="+mj-lt"/>
        <a:buAutoNum type="alphaLcPeriod"/>
        <a:defRPr sz="1800" kern="2000" baseline="0">
          <a:solidFill>
            <a:srgbClr val="000000"/>
          </a:solidFill>
          <a:latin typeface="+mn-lt"/>
          <a:ea typeface="+mn-ea"/>
          <a:cs typeface="+mn-cs"/>
        </a:defRPr>
      </a:lvl9pPr>
    </p:bodyStyle>
    <p:otherStyle>
      <a:defPPr>
        <a:defRPr lang="en-US"/>
      </a:defPPr>
      <a:lvl1pPr marL="0" algn="l" defTabSz="914160" rtl="0" eaLnBrk="1" latinLnBrk="0" hangingPunct="1">
        <a:defRPr sz="1800" kern="1200">
          <a:solidFill>
            <a:schemeClr val="tx1"/>
          </a:solidFill>
          <a:latin typeface="+mn-lt"/>
          <a:ea typeface="+mn-ea"/>
          <a:cs typeface="+mn-cs"/>
        </a:defRPr>
      </a:lvl1pPr>
      <a:lvl2pPr marL="457080" algn="l" defTabSz="914160" rtl="0" eaLnBrk="1" latinLnBrk="0" hangingPunct="1">
        <a:defRPr sz="1800" kern="1200">
          <a:solidFill>
            <a:schemeClr val="tx1"/>
          </a:solidFill>
          <a:latin typeface="+mn-lt"/>
          <a:ea typeface="+mn-ea"/>
          <a:cs typeface="+mn-cs"/>
        </a:defRPr>
      </a:lvl2pPr>
      <a:lvl3pPr marL="914160" algn="l" defTabSz="914160" rtl="0" eaLnBrk="1" latinLnBrk="0" hangingPunct="1">
        <a:defRPr sz="1800" kern="1200">
          <a:solidFill>
            <a:schemeClr val="tx1"/>
          </a:solidFill>
          <a:latin typeface="+mn-lt"/>
          <a:ea typeface="+mn-ea"/>
          <a:cs typeface="+mn-cs"/>
        </a:defRPr>
      </a:lvl3pPr>
      <a:lvl4pPr marL="1371240" algn="l" defTabSz="914160" rtl="0" eaLnBrk="1" latinLnBrk="0" hangingPunct="1">
        <a:defRPr sz="1800" kern="1200">
          <a:solidFill>
            <a:schemeClr val="tx1"/>
          </a:solidFill>
          <a:latin typeface="+mn-lt"/>
          <a:ea typeface="+mn-ea"/>
          <a:cs typeface="+mn-cs"/>
        </a:defRPr>
      </a:lvl4pPr>
      <a:lvl5pPr marL="1828319" algn="l" defTabSz="914160" rtl="0" eaLnBrk="1" latinLnBrk="0" hangingPunct="1">
        <a:defRPr sz="1800" kern="1200">
          <a:solidFill>
            <a:schemeClr val="tx1"/>
          </a:solidFill>
          <a:latin typeface="+mn-lt"/>
          <a:ea typeface="+mn-ea"/>
          <a:cs typeface="+mn-cs"/>
        </a:defRPr>
      </a:lvl5pPr>
      <a:lvl6pPr marL="2285399" algn="l" defTabSz="914160" rtl="0" eaLnBrk="1" latinLnBrk="0" hangingPunct="1">
        <a:defRPr sz="1800" kern="1200">
          <a:solidFill>
            <a:schemeClr val="tx1"/>
          </a:solidFill>
          <a:latin typeface="+mn-lt"/>
          <a:ea typeface="+mn-ea"/>
          <a:cs typeface="+mn-cs"/>
        </a:defRPr>
      </a:lvl6pPr>
      <a:lvl7pPr marL="2742478" algn="l" defTabSz="914160" rtl="0" eaLnBrk="1" latinLnBrk="0" hangingPunct="1">
        <a:defRPr sz="1800" kern="1200">
          <a:solidFill>
            <a:schemeClr val="tx1"/>
          </a:solidFill>
          <a:latin typeface="+mn-lt"/>
          <a:ea typeface="+mn-ea"/>
          <a:cs typeface="+mn-cs"/>
        </a:defRPr>
      </a:lvl7pPr>
      <a:lvl8pPr marL="3199558" algn="l" defTabSz="914160" rtl="0" eaLnBrk="1" latinLnBrk="0" hangingPunct="1">
        <a:defRPr sz="1800" kern="1200">
          <a:solidFill>
            <a:schemeClr val="tx1"/>
          </a:solidFill>
          <a:latin typeface="+mn-lt"/>
          <a:ea typeface="+mn-ea"/>
          <a:cs typeface="+mn-cs"/>
        </a:defRPr>
      </a:lvl8pPr>
      <a:lvl9pPr marL="3656637" algn="l" defTabSz="9141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2089928" y="4945540"/>
            <a:ext cx="4963578" cy="122444"/>
          </a:xfrm>
        </p:spPr>
        <p:txBody>
          <a:bodyPr/>
          <a:lstStyle/>
          <a:p>
            <a:r>
              <a:rPr lang="en-US" smtClean="0"/>
              <a:t>© 2015 IFS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in IFS BI</a:t>
            </a:r>
            <a:br>
              <a:rPr lang="en-US" dirty="0" smtClean="0"/>
            </a:br>
            <a:r>
              <a:rPr lang="en-US" dirty="0" smtClean="0"/>
              <a:t>Applications 9</a:t>
            </a:r>
            <a:endParaRPr lang="en-US" dirty="0"/>
          </a:p>
        </p:txBody>
      </p:sp>
      <p:sp>
        <p:nvSpPr>
          <p:cNvPr id="3" name="Text Placeholder 2"/>
          <p:cNvSpPr>
            <a:spLocks noGrp="1"/>
          </p:cNvSpPr>
          <p:nvPr>
            <p:ph type="body" sz="quarter" idx="13"/>
          </p:nvPr>
        </p:nvSpPr>
        <p:spPr/>
        <p:txBody>
          <a:bodyPr/>
          <a:lstStyle/>
          <a:p>
            <a:r>
              <a:rPr lang="en-US" dirty="0" smtClean="0"/>
              <a:t>BI Demo Data </a:t>
            </a:r>
            <a:r>
              <a:rPr lang="en-US" dirty="0" smtClean="0"/>
              <a:t>Package – Technical overview</a:t>
            </a:r>
            <a:endParaRPr lang="en-US" dirty="0"/>
          </a:p>
        </p:txBody>
      </p:sp>
      <p:sp>
        <p:nvSpPr>
          <p:cNvPr id="5" name="Text Placeholder 4"/>
          <p:cNvSpPr>
            <a:spLocks noGrp="1"/>
          </p:cNvSpPr>
          <p:nvPr>
            <p:ph type="body" sz="quarter" idx="17"/>
          </p:nvPr>
        </p:nvSpPr>
        <p:spPr/>
        <p:txBody>
          <a:bodyPr/>
          <a:lstStyle/>
          <a:p>
            <a:r>
              <a:rPr lang="en-US" dirty="0" smtClean="0"/>
              <a:t>March 27, 2015</a:t>
            </a:r>
            <a:endParaRPr lang="en-US" dirty="0"/>
          </a:p>
        </p:txBody>
      </p:sp>
      <p:sp>
        <p:nvSpPr>
          <p:cNvPr id="6" name="Text Placeholder 5"/>
          <p:cNvSpPr>
            <a:spLocks noGrp="1"/>
          </p:cNvSpPr>
          <p:nvPr>
            <p:ph type="body" sz="quarter" idx="14"/>
          </p:nvPr>
        </p:nvSpPr>
        <p:spPr/>
        <p:txBody>
          <a:bodyPr/>
          <a:lstStyle/>
          <a:p>
            <a:endParaRPr lang="en-US"/>
          </a:p>
        </p:txBody>
      </p:sp>
      <p:sp>
        <p:nvSpPr>
          <p:cNvPr id="7" name="Footer Placeholder 6"/>
          <p:cNvSpPr>
            <a:spLocks noGrp="1"/>
          </p:cNvSpPr>
          <p:nvPr>
            <p:ph type="ftr" sz="quarter" idx="19"/>
          </p:nvPr>
        </p:nvSpPr>
        <p:spPr/>
        <p:txBody>
          <a:bodyPr/>
          <a:lstStyle/>
          <a:p>
            <a:r>
              <a:rPr lang="en-US" smtClean="0"/>
              <a:t>© 2015 IFS</a:t>
            </a:r>
            <a:endParaRPr lang="en-US" dirty="0"/>
          </a:p>
        </p:txBody>
      </p:sp>
      <p:sp>
        <p:nvSpPr>
          <p:cNvPr id="8" name="Slide Number Placeholder 7"/>
          <p:cNvSpPr>
            <a:spLocks noGrp="1"/>
          </p:cNvSpPr>
          <p:nvPr>
            <p:ph type="sldNum" sz="quarter" idx="20"/>
          </p:nvPr>
        </p:nvSpPr>
        <p:spPr/>
        <p:txBody>
          <a:bodyPr/>
          <a:lstStyle/>
          <a:p>
            <a:fld id="{2BBAD9CF-A348-4314-88B7-5C65D1F6E189}" type="slidenum">
              <a:rPr lang="en-US" smtClean="0"/>
              <a:pPr/>
              <a:t>2</a:t>
            </a:fld>
            <a:endParaRPr lang="en-US" dirty="0"/>
          </a:p>
        </p:txBody>
      </p:sp>
      <p:pic>
        <p:nvPicPr>
          <p:cNvPr id="2051" name="Picture 3" descr="\\corpnet\files\System\Microsoft\Office\ClipArt\Pictograms\Purple\news_purple.png"/>
          <p:cNvPicPr>
            <a:picLocks noGrp="1" noChangeAspect="1" noChangeArrowheads="1"/>
          </p:cNvPicPr>
          <p:nvPr>
            <p:ph type="clipArt" sz="quarter" idx="16"/>
          </p:nvPr>
        </p:nvPicPr>
        <p:blipFill>
          <a:blip r:embed="rId3" cstate="print">
            <a:extLst>
              <a:ext uri="{28A0092B-C50C-407E-A947-70E740481C1C}">
                <a14:useLocalDpi xmlns:a14="http://schemas.microsoft.com/office/drawing/2010/main" val="0"/>
              </a:ext>
            </a:extLst>
          </a:blip>
          <a:srcRect/>
          <a:stretch>
            <a:fillRect/>
          </a:stretch>
        </p:blipFill>
        <p:spPr bwMode="auto">
          <a:xfrm>
            <a:off x="621506" y="1420813"/>
            <a:ext cx="2022475" cy="2022475"/>
          </a:xfrm>
          <a:prstGeom prst="rect">
            <a:avLst/>
          </a:prstGeom>
          <a:noFill/>
          <a:effectLst>
            <a:reflection endPos="0" dist="508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0538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t>Applications 9</a:t>
            </a:r>
          </a:p>
        </p:txBody>
      </p:sp>
      <p:sp>
        <p:nvSpPr>
          <p:cNvPr id="4" name="Footer Placeholder 3"/>
          <p:cNvSpPr>
            <a:spLocks noGrp="1"/>
          </p:cNvSpPr>
          <p:nvPr>
            <p:ph type="ftr" sz="quarter" idx="17"/>
          </p:nvPr>
        </p:nvSpPr>
        <p:spPr/>
        <p:txBody>
          <a:bodyPr/>
          <a:lstStyle/>
          <a:p>
            <a:r>
              <a:rPr lang="en-US" smtClean="0"/>
              <a:t>© 2015 IFS</a:t>
            </a:r>
            <a:endParaRPr lang="en-US" dirty="0"/>
          </a:p>
        </p:txBody>
      </p:sp>
      <p:sp>
        <p:nvSpPr>
          <p:cNvPr id="5" name="Slide Number Placeholder 4"/>
          <p:cNvSpPr>
            <a:spLocks noGrp="1"/>
          </p:cNvSpPr>
          <p:nvPr>
            <p:ph type="sldNum" sz="quarter" idx="18"/>
          </p:nvPr>
        </p:nvSpPr>
        <p:spPr/>
        <p:txBody>
          <a:bodyPr/>
          <a:lstStyle/>
          <a:p>
            <a:fld id="{2BBAD9CF-A348-4314-88B7-5C65D1F6E189}" type="slidenum">
              <a:rPr lang="en-US" smtClean="0"/>
              <a:pPr/>
              <a:t>3</a:t>
            </a:fld>
            <a:endParaRPr lang="en-US" dirty="0"/>
          </a:p>
        </p:txBody>
      </p:sp>
      <p:sp>
        <p:nvSpPr>
          <p:cNvPr id="6" name="Title 5"/>
          <p:cNvSpPr>
            <a:spLocks noGrp="1"/>
          </p:cNvSpPr>
          <p:nvPr>
            <p:ph type="title"/>
          </p:nvPr>
        </p:nvSpPr>
        <p:spPr/>
        <p:txBody>
          <a:bodyPr/>
          <a:lstStyle/>
          <a:p>
            <a:r>
              <a:rPr lang="en-US" dirty="0" smtClean="0"/>
              <a:t>BI DEMO DATA TOOL</a:t>
            </a:r>
            <a:endParaRPr lang="en-US" dirty="0"/>
          </a:p>
        </p:txBody>
      </p:sp>
      <p:sp>
        <p:nvSpPr>
          <p:cNvPr id="7" name="Text Placeholder 6"/>
          <p:cNvSpPr>
            <a:spLocks noGrp="1"/>
          </p:cNvSpPr>
          <p:nvPr>
            <p:ph type="body" sz="quarter" idx="13"/>
          </p:nvPr>
        </p:nvSpPr>
        <p:spPr/>
        <p:txBody>
          <a:bodyPr/>
          <a:lstStyle/>
          <a:p>
            <a:r>
              <a:rPr lang="en-US" smtClean="0"/>
              <a:t>SOLUTION - TECHNICAL OVERVIEW</a:t>
            </a:r>
            <a:endParaRPr lang="en-US" dirty="0"/>
          </a:p>
        </p:txBody>
      </p:sp>
      <p:sp>
        <p:nvSpPr>
          <p:cNvPr id="8" name="Content Placeholder 7"/>
          <p:cNvSpPr>
            <a:spLocks noGrp="1"/>
          </p:cNvSpPr>
          <p:nvPr>
            <p:ph sz="quarter" idx="15"/>
          </p:nvPr>
        </p:nvSpPr>
        <p:spPr/>
        <p:txBody>
          <a:bodyPr/>
          <a:lstStyle/>
          <a:p>
            <a:pPr>
              <a:buFont typeface="+mj-lt"/>
              <a:buAutoNum type="arabicPeriod"/>
            </a:pPr>
            <a:r>
              <a:rPr lang="sv-SE" dirty="0" smtClean="0"/>
              <a:t>Template data is </a:t>
            </a:r>
            <a:r>
              <a:rPr lang="sv-SE" dirty="0" err="1" smtClean="0"/>
              <a:t>fetched</a:t>
            </a:r>
            <a:r>
              <a:rPr lang="sv-SE" dirty="0" smtClean="0"/>
              <a:t> from BI</a:t>
            </a:r>
            <a:br>
              <a:rPr lang="sv-SE" dirty="0" smtClean="0"/>
            </a:br>
            <a:r>
              <a:rPr lang="sv-SE" dirty="0" smtClean="0"/>
              <a:t>Access </a:t>
            </a:r>
            <a:r>
              <a:rPr lang="sv-SE" dirty="0" err="1" smtClean="0"/>
              <a:t>views</a:t>
            </a:r>
            <a:endParaRPr lang="sv-SE" dirty="0" smtClean="0"/>
          </a:p>
          <a:p>
            <a:pPr>
              <a:buFont typeface="+mj-lt"/>
              <a:buAutoNum type="arabicPeriod"/>
            </a:pPr>
            <a:r>
              <a:rPr lang="sv-SE" dirty="0" smtClean="0"/>
              <a:t>Data is read in to Excel from </a:t>
            </a:r>
            <a:r>
              <a:rPr lang="sv-SE" smtClean="0"/>
              <a:t>a </a:t>
            </a:r>
            <a:r>
              <a:rPr lang="sv-SE"/>
              <a:t>S</a:t>
            </a:r>
            <a:r>
              <a:rPr lang="sv-SE" smtClean="0"/>
              <a:t>tage View </a:t>
            </a:r>
            <a:br>
              <a:rPr lang="sv-SE" smtClean="0"/>
            </a:br>
            <a:r>
              <a:rPr lang="sv-SE" smtClean="0"/>
              <a:t>using VBA. </a:t>
            </a:r>
            <a:r>
              <a:rPr lang="sv-SE" dirty="0" err="1" smtClean="0"/>
              <a:t>Triggered</a:t>
            </a:r>
            <a:r>
              <a:rPr lang="sv-SE" dirty="0" smtClean="0"/>
              <a:t> from Excel.</a:t>
            </a:r>
          </a:p>
          <a:p>
            <a:pPr>
              <a:buFont typeface="+mj-lt"/>
              <a:buAutoNum type="arabicPeriod"/>
            </a:pPr>
            <a:r>
              <a:rPr lang="sv-SE" dirty="0" smtClean="0"/>
              <a:t>Data is </a:t>
            </a:r>
            <a:r>
              <a:rPr lang="sv-SE" dirty="0" err="1" smtClean="0"/>
              <a:t>manually</a:t>
            </a:r>
            <a:r>
              <a:rPr lang="sv-SE" dirty="0" smtClean="0"/>
              <a:t> </a:t>
            </a:r>
            <a:r>
              <a:rPr lang="sv-SE" dirty="0" err="1" smtClean="0"/>
              <a:t>manipulated</a:t>
            </a:r>
            <a:r>
              <a:rPr lang="sv-SE" dirty="0" smtClean="0"/>
              <a:t> in Excel</a:t>
            </a:r>
          </a:p>
          <a:p>
            <a:pPr>
              <a:buFont typeface="+mj-lt"/>
              <a:buAutoNum type="arabicPeriod"/>
            </a:pPr>
            <a:r>
              <a:rPr lang="sv-SE" dirty="0" smtClean="0"/>
              <a:t>Data is </a:t>
            </a:r>
            <a:r>
              <a:rPr lang="sv-SE" dirty="0" err="1" smtClean="0"/>
              <a:t>inserted</a:t>
            </a:r>
            <a:r>
              <a:rPr lang="sv-SE" dirty="0" smtClean="0"/>
              <a:t> in </a:t>
            </a:r>
            <a:r>
              <a:rPr lang="sv-SE" smtClean="0"/>
              <a:t>Temp Stage </a:t>
            </a:r>
            <a:r>
              <a:rPr lang="sv-SE" dirty="0"/>
              <a:t>T</a:t>
            </a:r>
            <a:r>
              <a:rPr lang="sv-SE" smtClean="0"/>
              <a:t>able</a:t>
            </a:r>
            <a:r>
              <a:rPr lang="sv-SE" dirty="0" smtClean="0"/>
              <a:t/>
            </a:r>
            <a:br>
              <a:rPr lang="sv-SE" dirty="0" smtClean="0"/>
            </a:br>
            <a:r>
              <a:rPr lang="sv-SE" err="1" smtClean="0"/>
              <a:t>using</a:t>
            </a:r>
            <a:r>
              <a:rPr lang="sv-SE" smtClean="0"/>
              <a:t> VBA. </a:t>
            </a:r>
            <a:r>
              <a:rPr lang="sv-SE" dirty="0" err="1" smtClean="0"/>
              <a:t>Triggered</a:t>
            </a:r>
            <a:r>
              <a:rPr lang="sv-SE" dirty="0" smtClean="0"/>
              <a:t> from Excel.</a:t>
            </a:r>
          </a:p>
          <a:p>
            <a:pPr>
              <a:buFont typeface="+mj-lt"/>
              <a:buAutoNum type="arabicPeriod"/>
            </a:pPr>
            <a:r>
              <a:rPr lang="sv-SE" dirty="0" smtClean="0"/>
              <a:t>Data is </a:t>
            </a:r>
            <a:r>
              <a:rPr lang="sv-SE" dirty="0" err="1" smtClean="0"/>
              <a:t>merged</a:t>
            </a:r>
            <a:r>
              <a:rPr lang="sv-SE" dirty="0" smtClean="0"/>
              <a:t> </a:t>
            </a:r>
            <a:r>
              <a:rPr lang="sv-SE" dirty="0" err="1" smtClean="0"/>
              <a:t>into</a:t>
            </a:r>
            <a:r>
              <a:rPr lang="sv-SE" dirty="0" smtClean="0"/>
              <a:t> </a:t>
            </a:r>
            <a:r>
              <a:rPr lang="sv-SE" dirty="0" err="1" smtClean="0"/>
              <a:t>regular</a:t>
            </a:r>
            <a:r>
              <a:rPr lang="sv-SE" dirty="0" smtClean="0"/>
              <a:t> </a:t>
            </a:r>
            <a:r>
              <a:rPr lang="sv-SE" dirty="0" err="1" smtClean="0"/>
              <a:t>flow</a:t>
            </a:r>
            <a:r>
              <a:rPr lang="sv-SE" dirty="0" smtClean="0"/>
              <a:t> </a:t>
            </a:r>
            <a:r>
              <a:rPr lang="sv-SE" dirty="0" err="1" smtClean="0"/>
              <a:t>using</a:t>
            </a:r>
            <a:r>
              <a:rPr lang="sv-SE" dirty="0" smtClean="0"/>
              <a:t/>
            </a:r>
            <a:br>
              <a:rPr lang="sv-SE" dirty="0" smtClean="0"/>
            </a:br>
            <a:r>
              <a:rPr lang="sv-SE" dirty="0" smtClean="0"/>
              <a:t> new SSIS </a:t>
            </a:r>
            <a:r>
              <a:rPr lang="sv-SE" dirty="0" err="1" smtClean="0"/>
              <a:t>packages</a:t>
            </a:r>
            <a:endParaRPr lang="sv-SE" dirty="0"/>
          </a:p>
        </p:txBody>
      </p:sp>
      <p:pic>
        <p:nvPicPr>
          <p:cNvPr id="2" name="Picture 1"/>
          <p:cNvPicPr>
            <a:picLocks noChangeAspect="1"/>
          </p:cNvPicPr>
          <p:nvPr/>
        </p:nvPicPr>
        <p:blipFill>
          <a:blip r:embed="rId3"/>
          <a:stretch>
            <a:fillRect/>
          </a:stretch>
        </p:blipFill>
        <p:spPr>
          <a:xfrm>
            <a:off x="5364088" y="267494"/>
            <a:ext cx="3674791" cy="4052676"/>
          </a:xfrm>
          <a:prstGeom prst="rect">
            <a:avLst/>
          </a:prstGeom>
        </p:spPr>
      </p:pic>
    </p:spTree>
    <p:extLst>
      <p:ext uri="{BB962C8B-B14F-4D97-AF65-F5344CB8AC3E}">
        <p14:creationId xmlns:p14="http://schemas.microsoft.com/office/powerpoint/2010/main" val="40412750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6191672" y="1080073"/>
            <a:ext cx="2952328" cy="3255920"/>
            <a:chOff x="6191672" y="1080073"/>
            <a:chExt cx="2952328" cy="3255920"/>
          </a:xfrm>
        </p:grpSpPr>
        <p:pic>
          <p:nvPicPr>
            <p:cNvPr id="10" name="Picture 9"/>
            <p:cNvPicPr>
              <a:picLocks noChangeAspect="1"/>
            </p:cNvPicPr>
            <p:nvPr/>
          </p:nvPicPr>
          <p:blipFill>
            <a:blip r:embed="rId2"/>
            <a:stretch>
              <a:fillRect/>
            </a:stretch>
          </p:blipFill>
          <p:spPr>
            <a:xfrm>
              <a:off x="6191672" y="1080073"/>
              <a:ext cx="2952328" cy="3255920"/>
            </a:xfrm>
            <a:prstGeom prst="rect">
              <a:avLst/>
            </a:prstGeom>
          </p:spPr>
        </p:pic>
        <p:sp>
          <p:nvSpPr>
            <p:cNvPr id="9" name="Oval 8"/>
            <p:cNvSpPr/>
            <p:nvPr/>
          </p:nvSpPr>
          <p:spPr>
            <a:xfrm>
              <a:off x="6444208" y="2787774"/>
              <a:ext cx="753139" cy="433599"/>
            </a:xfrm>
            <a:prstGeom prst="ellipse">
              <a:avLst/>
            </a:prstGeom>
            <a:noFill/>
            <a:ln w="25400">
              <a:solidFill>
                <a:schemeClr val="accent6"/>
              </a:solidFill>
              <a:headEnd type="none" w="med" len="med"/>
              <a:tailEnd type="arrow"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458" tIns="37024" rIns="87458" bIns="37024" rtlCol="0" anchor="ctr"/>
            <a:lstStyle/>
            <a:p>
              <a:endParaRPr lang="en-US" sz="1300">
                <a:solidFill>
                  <a:schemeClr val="bg1"/>
                </a:solidFill>
              </a:endParaRPr>
            </a:p>
          </p:txBody>
        </p:sp>
      </p:grpSp>
      <p:sp>
        <p:nvSpPr>
          <p:cNvPr id="2" name="Content Placeholder 1"/>
          <p:cNvSpPr>
            <a:spLocks noGrp="1"/>
          </p:cNvSpPr>
          <p:nvPr>
            <p:ph sz="quarter" idx="15"/>
          </p:nvPr>
        </p:nvSpPr>
        <p:spPr>
          <a:xfrm>
            <a:off x="620449" y="1126484"/>
            <a:ext cx="6183799" cy="3281495"/>
          </a:xfrm>
        </p:spPr>
        <p:txBody>
          <a:bodyPr/>
          <a:lstStyle/>
          <a:p>
            <a:r>
              <a:rPr lang="sv-SE"/>
              <a:t>New </a:t>
            </a:r>
            <a:r>
              <a:rPr lang="sv-SE" smtClean="0"/>
              <a:t>SSIS - Step 1</a:t>
            </a:r>
            <a:endParaRPr lang="sv-SE" dirty="0"/>
          </a:p>
          <a:p>
            <a:pPr lvl="1"/>
            <a:r>
              <a:rPr lang="sv-SE" dirty="0" err="1"/>
              <a:t>Copies</a:t>
            </a:r>
            <a:r>
              <a:rPr lang="sv-SE" dirty="0"/>
              <a:t> data from BI Access Views </a:t>
            </a:r>
            <a:r>
              <a:rPr lang="sv-SE" dirty="0" err="1"/>
              <a:t>into</a:t>
            </a:r>
            <a:r>
              <a:rPr lang="sv-SE" dirty="0"/>
              <a:t> </a:t>
            </a:r>
            <a:r>
              <a:rPr lang="sv-SE" smtClean="0"/>
              <a:t>Demo Stage Table. All columns are loaded</a:t>
            </a:r>
            <a:endParaRPr lang="sv-SE" dirty="0"/>
          </a:p>
          <a:p>
            <a:pPr lvl="1"/>
            <a:r>
              <a:rPr lang="sv-SE" dirty="0" smtClean="0"/>
              <a:t>Demo Stage Table </a:t>
            </a:r>
            <a:r>
              <a:rPr lang="sv-SE" dirty="0"/>
              <a:t>has same </a:t>
            </a:r>
            <a:r>
              <a:rPr lang="sv-SE" dirty="0" err="1"/>
              <a:t>structure</a:t>
            </a:r>
            <a:r>
              <a:rPr lang="sv-SE" dirty="0"/>
              <a:t> </a:t>
            </a:r>
            <a:r>
              <a:rPr lang="sv-SE"/>
              <a:t>as </a:t>
            </a:r>
            <a:r>
              <a:rPr lang="sv-SE" smtClean="0"/>
              <a:t>ordinary </a:t>
            </a:r>
            <a:r>
              <a:rPr lang="sv-SE" err="1"/>
              <a:t>IFSAppl</a:t>
            </a:r>
            <a:r>
              <a:rPr lang="sv-SE"/>
              <a:t> </a:t>
            </a:r>
            <a:r>
              <a:rPr lang="sv-SE" smtClean="0"/>
              <a:t>Table</a:t>
            </a:r>
            <a:endParaRPr lang="sv-SE" dirty="0"/>
          </a:p>
          <a:p>
            <a:pPr lvl="1"/>
            <a:r>
              <a:rPr lang="sv-SE" smtClean="0"/>
              <a:t>Possible to limit data via conditional load</a:t>
            </a:r>
            <a:endParaRPr lang="sv-SE" dirty="0"/>
          </a:p>
          <a:p>
            <a:pPr lvl="1"/>
            <a:r>
              <a:rPr lang="sv-SE" dirty="0" err="1"/>
              <a:t>Can</a:t>
            </a:r>
            <a:r>
              <a:rPr lang="sv-SE" dirty="0"/>
              <a:t> be </a:t>
            </a:r>
            <a:r>
              <a:rPr lang="sv-SE" dirty="0" err="1"/>
              <a:t>run</a:t>
            </a:r>
            <a:r>
              <a:rPr lang="sv-SE" dirty="0"/>
              <a:t> </a:t>
            </a:r>
            <a:r>
              <a:rPr lang="sv-SE" dirty="0" err="1"/>
              <a:t>numerous</a:t>
            </a:r>
            <a:r>
              <a:rPr lang="sv-SE" dirty="0"/>
              <a:t> </a:t>
            </a:r>
            <a:r>
              <a:rPr lang="sv-SE" dirty="0" err="1"/>
              <a:t>times</a:t>
            </a:r>
            <a:r>
              <a:rPr lang="sv-SE"/>
              <a:t>, </a:t>
            </a:r>
            <a:r>
              <a:rPr lang="sv-SE" smtClean="0"/>
              <a:t>e.g. one execution </a:t>
            </a:r>
            <a:br>
              <a:rPr lang="sv-SE" smtClean="0"/>
            </a:br>
            <a:r>
              <a:rPr lang="sv-SE" smtClean="0"/>
              <a:t>per </a:t>
            </a:r>
            <a:r>
              <a:rPr lang="sv-SE" dirty="0" err="1"/>
              <a:t>year</a:t>
            </a:r>
            <a:r>
              <a:rPr lang="sv-SE" dirty="0"/>
              <a:t> </a:t>
            </a:r>
            <a:r>
              <a:rPr lang="sv-SE"/>
              <a:t>to </a:t>
            </a:r>
            <a:r>
              <a:rPr lang="sv-SE" smtClean="0"/>
              <a:t>load</a:t>
            </a:r>
            <a:endParaRPr lang="sv-SE" dirty="0"/>
          </a:p>
          <a:p>
            <a:pPr lvl="1"/>
            <a:r>
              <a:rPr lang="sv-SE" dirty="0" err="1" smtClean="0"/>
              <a:t>Started</a:t>
            </a:r>
            <a:r>
              <a:rPr lang="sv-SE" dirty="0" smtClean="0"/>
              <a:t> from Excel </a:t>
            </a:r>
            <a:r>
              <a:rPr lang="sv-SE" smtClean="0"/>
              <a:t>via </a:t>
            </a:r>
            <a:r>
              <a:rPr lang="sv-SE" b="1" smtClean="0"/>
              <a:t>Import </a:t>
            </a:r>
            <a:r>
              <a:rPr lang="sv-SE" b="1" dirty="0"/>
              <a:t>data from </a:t>
            </a:r>
            <a:r>
              <a:rPr lang="sv-SE" b="1"/>
              <a:t>IFS </a:t>
            </a:r>
            <a:r>
              <a:rPr lang="sv-SE" b="1" smtClean="0"/>
              <a:t>Applications</a:t>
            </a:r>
            <a:r>
              <a:rPr lang="sv-SE" smtClean="0"/>
              <a:t> </a:t>
            </a:r>
            <a:r>
              <a:rPr lang="sv-SE" dirty="0" err="1"/>
              <a:t>button</a:t>
            </a:r>
            <a:endParaRPr lang="sv-SE" dirty="0"/>
          </a:p>
          <a:p>
            <a:r>
              <a:rPr lang="sv-SE" dirty="0"/>
              <a:t>Temp Stage </a:t>
            </a:r>
            <a:r>
              <a:rPr lang="sv-SE" dirty="0" smtClean="0"/>
              <a:t>View </a:t>
            </a:r>
            <a:r>
              <a:rPr lang="sv-SE" dirty="0" err="1"/>
              <a:t>contains</a:t>
            </a:r>
            <a:r>
              <a:rPr lang="sv-SE" dirty="0"/>
              <a:t> </a:t>
            </a:r>
            <a:r>
              <a:rPr lang="sv-SE"/>
              <a:t>all </a:t>
            </a:r>
            <a:r>
              <a:rPr lang="sv-SE" smtClean="0"/>
              <a:t>columns </a:t>
            </a:r>
            <a:r>
              <a:rPr lang="sv-SE" dirty="0" err="1"/>
              <a:t>except</a:t>
            </a:r>
            <a:r>
              <a:rPr lang="sv-SE" dirty="0"/>
              <a:t> DIM </a:t>
            </a:r>
            <a:r>
              <a:rPr lang="sv-SE" dirty="0" err="1"/>
              <a:t>keys</a:t>
            </a:r>
            <a:endParaRPr lang="en-US" dirty="0"/>
          </a:p>
        </p:txBody>
      </p:sp>
      <p:sp>
        <p:nvSpPr>
          <p:cNvPr id="3" name="Text Placeholder 2"/>
          <p:cNvSpPr>
            <a:spLocks noGrp="1"/>
          </p:cNvSpPr>
          <p:nvPr>
            <p:ph type="body" sz="quarter" idx="14"/>
          </p:nvPr>
        </p:nvSpPr>
        <p:spPr/>
        <p:txBody>
          <a:bodyPr/>
          <a:lstStyle/>
          <a:p>
            <a:endParaRPr lang="en-US"/>
          </a:p>
        </p:txBody>
      </p:sp>
      <p:sp>
        <p:nvSpPr>
          <p:cNvPr id="4" name="Footer Placeholder 3"/>
          <p:cNvSpPr>
            <a:spLocks noGrp="1"/>
          </p:cNvSpPr>
          <p:nvPr>
            <p:ph type="ftr" sz="quarter" idx="17"/>
          </p:nvPr>
        </p:nvSpPr>
        <p:spPr/>
        <p:txBody>
          <a:bodyPr/>
          <a:lstStyle/>
          <a:p>
            <a:r>
              <a:rPr lang="en-US" smtClean="0"/>
              <a:t>© 2015 IFS</a:t>
            </a:r>
            <a:endParaRPr lang="en-US" dirty="0"/>
          </a:p>
        </p:txBody>
      </p:sp>
      <p:sp>
        <p:nvSpPr>
          <p:cNvPr id="5" name="Slide Number Placeholder 4"/>
          <p:cNvSpPr>
            <a:spLocks noGrp="1"/>
          </p:cNvSpPr>
          <p:nvPr>
            <p:ph type="sldNum" sz="quarter" idx="18"/>
          </p:nvPr>
        </p:nvSpPr>
        <p:spPr/>
        <p:txBody>
          <a:bodyPr/>
          <a:lstStyle/>
          <a:p>
            <a:fld id="{2BBAD9CF-A348-4314-88B7-5C65D1F6E189}" type="slidenum">
              <a:rPr lang="en-US" smtClean="0"/>
              <a:pPr/>
              <a:t>4</a:t>
            </a:fld>
            <a:endParaRPr lang="en-US" dirty="0"/>
          </a:p>
        </p:txBody>
      </p:sp>
      <p:sp>
        <p:nvSpPr>
          <p:cNvPr id="6" name="Title 5"/>
          <p:cNvSpPr>
            <a:spLocks noGrp="1"/>
          </p:cNvSpPr>
          <p:nvPr>
            <p:ph type="title"/>
          </p:nvPr>
        </p:nvSpPr>
        <p:spPr/>
        <p:txBody>
          <a:bodyPr/>
          <a:lstStyle/>
          <a:p>
            <a:r>
              <a:rPr lang="en-US" dirty="0" smtClean="0"/>
              <a:t>BI DEMO DATA TOOL</a:t>
            </a:r>
            <a:endParaRPr lang="en-US" dirty="0"/>
          </a:p>
        </p:txBody>
      </p:sp>
      <p:sp>
        <p:nvSpPr>
          <p:cNvPr id="7" name="Text Placeholder 6"/>
          <p:cNvSpPr>
            <a:spLocks noGrp="1"/>
          </p:cNvSpPr>
          <p:nvPr>
            <p:ph type="body" sz="quarter" idx="13"/>
          </p:nvPr>
        </p:nvSpPr>
        <p:spPr/>
        <p:txBody>
          <a:bodyPr/>
          <a:lstStyle/>
          <a:p>
            <a:r>
              <a:rPr lang="en-US" dirty="0" smtClean="0"/>
              <a:t>TECHNICAL SOLUTION </a:t>
            </a:r>
            <a:r>
              <a:rPr lang="en-US" smtClean="0"/>
              <a:t>– SSIS PACKAGES/VBA</a:t>
            </a:r>
            <a:endParaRPr lang="en-US" dirty="0"/>
          </a:p>
        </p:txBody>
      </p:sp>
    </p:spTree>
    <p:extLst>
      <p:ext uri="{BB962C8B-B14F-4D97-AF65-F5344CB8AC3E}">
        <p14:creationId xmlns:p14="http://schemas.microsoft.com/office/powerpoint/2010/main" val="3832080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5"/>
          </p:nvPr>
        </p:nvSpPr>
        <p:spPr>
          <a:xfrm>
            <a:off x="620449" y="1126484"/>
            <a:ext cx="5103679" cy="3281495"/>
          </a:xfrm>
        </p:spPr>
        <p:txBody>
          <a:bodyPr/>
          <a:lstStyle/>
          <a:p>
            <a:r>
              <a:rPr lang="sv-SE"/>
              <a:t>VBA </a:t>
            </a:r>
            <a:r>
              <a:rPr lang="sv-SE" smtClean="0"/>
              <a:t>- step </a:t>
            </a:r>
            <a:r>
              <a:rPr lang="sv-SE" dirty="0"/>
              <a:t>1</a:t>
            </a:r>
          </a:p>
          <a:p>
            <a:pPr lvl="1"/>
            <a:r>
              <a:rPr lang="sv-SE" dirty="0" err="1"/>
              <a:t>Copies</a:t>
            </a:r>
            <a:r>
              <a:rPr lang="sv-SE" dirty="0"/>
              <a:t> data (all </a:t>
            </a:r>
            <a:r>
              <a:rPr lang="sv-SE" dirty="0" err="1" smtClean="0"/>
              <a:t>columns</a:t>
            </a:r>
            <a:r>
              <a:rPr lang="sv-SE" dirty="0"/>
              <a:t>) from </a:t>
            </a:r>
            <a:r>
              <a:rPr lang="sv-SE" dirty="0" smtClean="0"/>
              <a:t>Stage </a:t>
            </a:r>
            <a:r>
              <a:rPr lang="sv-SE" dirty="0"/>
              <a:t>View </a:t>
            </a:r>
            <a:r>
              <a:rPr lang="sv-SE" dirty="0" err="1"/>
              <a:t>into</a:t>
            </a:r>
            <a:r>
              <a:rPr lang="sv-SE" dirty="0"/>
              <a:t> </a:t>
            </a:r>
            <a:r>
              <a:rPr lang="sv-SE"/>
              <a:t>Excel </a:t>
            </a:r>
            <a:r>
              <a:rPr lang="sv-SE" smtClean="0"/>
              <a:t>spreadsheet</a:t>
            </a:r>
            <a:endParaRPr lang="sv-SE" dirty="0"/>
          </a:p>
          <a:p>
            <a:pPr lvl="1"/>
            <a:r>
              <a:rPr lang="sv-SE" smtClean="0"/>
              <a:t>Executed </a:t>
            </a:r>
            <a:r>
              <a:rPr lang="sv-SE" dirty="0" err="1" smtClean="0"/>
              <a:t>after</a:t>
            </a:r>
            <a:r>
              <a:rPr lang="sv-SE" dirty="0" smtClean="0"/>
              <a:t> New SSIS Step 1 </a:t>
            </a:r>
            <a:r>
              <a:rPr lang="sv-SE" dirty="0" err="1" smtClean="0"/>
              <a:t>package</a:t>
            </a:r>
            <a:endParaRPr lang="en-US" dirty="0"/>
          </a:p>
        </p:txBody>
      </p:sp>
      <p:sp>
        <p:nvSpPr>
          <p:cNvPr id="3" name="Text Placeholder 2"/>
          <p:cNvSpPr>
            <a:spLocks noGrp="1"/>
          </p:cNvSpPr>
          <p:nvPr>
            <p:ph type="body" sz="quarter" idx="14"/>
          </p:nvPr>
        </p:nvSpPr>
        <p:spPr/>
        <p:txBody>
          <a:bodyPr/>
          <a:lstStyle/>
          <a:p>
            <a:endParaRPr lang="en-US"/>
          </a:p>
        </p:txBody>
      </p:sp>
      <p:sp>
        <p:nvSpPr>
          <p:cNvPr id="4" name="Footer Placeholder 3"/>
          <p:cNvSpPr>
            <a:spLocks noGrp="1"/>
          </p:cNvSpPr>
          <p:nvPr>
            <p:ph type="ftr" sz="quarter" idx="17"/>
          </p:nvPr>
        </p:nvSpPr>
        <p:spPr/>
        <p:txBody>
          <a:bodyPr/>
          <a:lstStyle/>
          <a:p>
            <a:r>
              <a:rPr lang="en-US" smtClean="0"/>
              <a:t>© 2015 IFS</a:t>
            </a:r>
            <a:endParaRPr lang="en-US" dirty="0"/>
          </a:p>
        </p:txBody>
      </p:sp>
      <p:sp>
        <p:nvSpPr>
          <p:cNvPr id="5" name="Slide Number Placeholder 4"/>
          <p:cNvSpPr>
            <a:spLocks noGrp="1"/>
          </p:cNvSpPr>
          <p:nvPr>
            <p:ph type="sldNum" sz="quarter" idx="18"/>
          </p:nvPr>
        </p:nvSpPr>
        <p:spPr/>
        <p:txBody>
          <a:bodyPr/>
          <a:lstStyle/>
          <a:p>
            <a:fld id="{2BBAD9CF-A348-4314-88B7-5C65D1F6E189}" type="slidenum">
              <a:rPr lang="en-US" smtClean="0"/>
              <a:pPr/>
              <a:t>5</a:t>
            </a:fld>
            <a:endParaRPr lang="en-US" dirty="0"/>
          </a:p>
        </p:txBody>
      </p:sp>
      <p:sp>
        <p:nvSpPr>
          <p:cNvPr id="6" name="Title 5"/>
          <p:cNvSpPr>
            <a:spLocks noGrp="1"/>
          </p:cNvSpPr>
          <p:nvPr>
            <p:ph type="title"/>
          </p:nvPr>
        </p:nvSpPr>
        <p:spPr/>
        <p:txBody>
          <a:bodyPr/>
          <a:lstStyle/>
          <a:p>
            <a:r>
              <a:rPr lang="en-US" dirty="0" smtClean="0"/>
              <a:t>BI DEMO DATA TOOL</a:t>
            </a:r>
            <a:endParaRPr lang="en-US" dirty="0"/>
          </a:p>
        </p:txBody>
      </p:sp>
      <p:sp>
        <p:nvSpPr>
          <p:cNvPr id="7" name="Text Placeholder 6"/>
          <p:cNvSpPr>
            <a:spLocks noGrp="1"/>
          </p:cNvSpPr>
          <p:nvPr>
            <p:ph type="body" sz="quarter" idx="13"/>
          </p:nvPr>
        </p:nvSpPr>
        <p:spPr/>
        <p:txBody>
          <a:bodyPr/>
          <a:lstStyle/>
          <a:p>
            <a:r>
              <a:rPr lang="en-US" dirty="0" smtClean="0"/>
              <a:t>TECHNICAL SOLUTION – </a:t>
            </a:r>
            <a:r>
              <a:rPr lang="en-US" smtClean="0"/>
              <a:t>SSIS PACKAGES/VBA</a:t>
            </a:r>
            <a:endParaRPr lang="en-US" dirty="0"/>
          </a:p>
        </p:txBody>
      </p:sp>
      <p:grpSp>
        <p:nvGrpSpPr>
          <p:cNvPr id="9" name="Group 8"/>
          <p:cNvGrpSpPr/>
          <p:nvPr/>
        </p:nvGrpSpPr>
        <p:grpSpPr>
          <a:xfrm>
            <a:off x="6228184" y="1174624"/>
            <a:ext cx="2808312" cy="3097096"/>
            <a:chOff x="6228184" y="1174624"/>
            <a:chExt cx="2808312" cy="3097096"/>
          </a:xfrm>
        </p:grpSpPr>
        <p:pic>
          <p:nvPicPr>
            <p:cNvPr id="11" name="Picture 10"/>
            <p:cNvPicPr>
              <a:picLocks noChangeAspect="1"/>
            </p:cNvPicPr>
            <p:nvPr/>
          </p:nvPicPr>
          <p:blipFill>
            <a:blip r:embed="rId2"/>
            <a:stretch>
              <a:fillRect/>
            </a:stretch>
          </p:blipFill>
          <p:spPr>
            <a:xfrm>
              <a:off x="6228184" y="1174624"/>
              <a:ext cx="2808312" cy="3097096"/>
            </a:xfrm>
            <a:prstGeom prst="rect">
              <a:avLst/>
            </a:prstGeom>
          </p:spPr>
        </p:pic>
        <p:sp>
          <p:nvSpPr>
            <p:cNvPr id="10" name="Oval 9"/>
            <p:cNvSpPr/>
            <p:nvPr/>
          </p:nvSpPr>
          <p:spPr>
            <a:xfrm>
              <a:off x="8183664" y="1792900"/>
              <a:ext cx="589156" cy="529599"/>
            </a:xfrm>
            <a:prstGeom prst="ellipse">
              <a:avLst/>
            </a:prstGeom>
            <a:noFill/>
            <a:ln w="25400">
              <a:solidFill>
                <a:schemeClr val="accent6"/>
              </a:solidFill>
              <a:headEnd type="none" w="med" len="med"/>
              <a:tailEnd type="arrow"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458" tIns="37024" rIns="87458" bIns="37024" rtlCol="0" anchor="ctr"/>
            <a:lstStyle/>
            <a:p>
              <a:endParaRPr lang="en-US" sz="1300">
                <a:solidFill>
                  <a:schemeClr val="bg1"/>
                </a:solidFill>
              </a:endParaRPr>
            </a:p>
          </p:txBody>
        </p:sp>
      </p:grpSp>
    </p:spTree>
    <p:extLst>
      <p:ext uri="{BB962C8B-B14F-4D97-AF65-F5344CB8AC3E}">
        <p14:creationId xmlns:p14="http://schemas.microsoft.com/office/powerpoint/2010/main" val="3150395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5"/>
          </p:nvPr>
        </p:nvSpPr>
        <p:spPr>
          <a:xfrm>
            <a:off x="620449" y="1126484"/>
            <a:ext cx="5031671" cy="3281495"/>
          </a:xfrm>
        </p:spPr>
        <p:txBody>
          <a:bodyPr/>
          <a:lstStyle/>
          <a:p>
            <a:r>
              <a:rPr lang="sv-SE"/>
              <a:t>VBA </a:t>
            </a:r>
            <a:r>
              <a:rPr lang="sv-SE" smtClean="0"/>
              <a:t>- step </a:t>
            </a:r>
            <a:r>
              <a:rPr lang="sv-SE" dirty="0" smtClean="0"/>
              <a:t>2</a:t>
            </a:r>
            <a:endParaRPr lang="sv-SE" dirty="0"/>
          </a:p>
          <a:p>
            <a:pPr lvl="1"/>
            <a:r>
              <a:rPr lang="sv-SE" dirty="0"/>
              <a:t>Clears Temp Stage Table in DW</a:t>
            </a:r>
          </a:p>
          <a:p>
            <a:pPr lvl="1"/>
            <a:r>
              <a:rPr lang="sv-SE" dirty="0" err="1"/>
              <a:t>Loads</a:t>
            </a:r>
            <a:r>
              <a:rPr lang="sv-SE" dirty="0"/>
              <a:t> data from Excel file </a:t>
            </a:r>
            <a:r>
              <a:rPr lang="sv-SE" dirty="0" err="1"/>
              <a:t>into</a:t>
            </a:r>
            <a:r>
              <a:rPr lang="sv-SE" dirty="0"/>
              <a:t> Temp Stage </a:t>
            </a:r>
            <a:r>
              <a:rPr lang="sv-SE" dirty="0" smtClean="0"/>
              <a:t>Table </a:t>
            </a:r>
            <a:r>
              <a:rPr lang="sv-SE"/>
              <a:t>in </a:t>
            </a:r>
            <a:r>
              <a:rPr lang="sv-SE" smtClean="0"/>
              <a:t>DW</a:t>
            </a:r>
            <a:endParaRPr lang="sv-SE" dirty="0"/>
          </a:p>
          <a:p>
            <a:pPr lvl="1"/>
            <a:r>
              <a:rPr lang="sv-SE" dirty="0" smtClean="0"/>
              <a:t>Temp Stage Table </a:t>
            </a:r>
            <a:r>
              <a:rPr lang="sv-SE" dirty="0"/>
              <a:t>has same </a:t>
            </a:r>
            <a:r>
              <a:rPr lang="sv-SE" dirty="0" err="1"/>
              <a:t>structure</a:t>
            </a:r>
            <a:r>
              <a:rPr lang="sv-SE" dirty="0"/>
              <a:t> as </a:t>
            </a:r>
            <a:r>
              <a:rPr lang="sv-SE" dirty="0" smtClean="0"/>
              <a:t>Excel </a:t>
            </a:r>
            <a:r>
              <a:rPr lang="sv-SE" dirty="0" err="1" smtClean="0"/>
              <a:t>spreadsheet</a:t>
            </a:r>
            <a:endParaRPr lang="sv-SE" dirty="0"/>
          </a:p>
          <a:p>
            <a:pPr lvl="1"/>
            <a:r>
              <a:rPr lang="sv-SE" dirty="0" err="1"/>
              <a:t>Triggered</a:t>
            </a:r>
            <a:r>
              <a:rPr lang="sv-SE" dirty="0"/>
              <a:t> from Excel </a:t>
            </a:r>
            <a:r>
              <a:rPr lang="sv-SE"/>
              <a:t>via </a:t>
            </a:r>
            <a:r>
              <a:rPr lang="sv-SE" b="1" smtClean="0"/>
              <a:t>Load </a:t>
            </a:r>
            <a:r>
              <a:rPr lang="sv-SE" b="1" dirty="0" smtClean="0"/>
              <a:t>DW </a:t>
            </a:r>
            <a:r>
              <a:rPr lang="sv-SE" b="1" smtClean="0"/>
              <a:t>and </a:t>
            </a:r>
            <a:r>
              <a:rPr lang="sv-SE" b="1"/>
              <a:t>C</a:t>
            </a:r>
            <a:r>
              <a:rPr lang="sv-SE" b="1" smtClean="0"/>
              <a:t>ube</a:t>
            </a:r>
            <a:r>
              <a:rPr lang="sv-SE" smtClean="0"/>
              <a:t> button </a:t>
            </a:r>
            <a:endParaRPr lang="en-US" dirty="0"/>
          </a:p>
        </p:txBody>
      </p:sp>
      <p:sp>
        <p:nvSpPr>
          <p:cNvPr id="3" name="Text Placeholder 2"/>
          <p:cNvSpPr>
            <a:spLocks noGrp="1"/>
          </p:cNvSpPr>
          <p:nvPr>
            <p:ph type="body" sz="quarter" idx="14"/>
          </p:nvPr>
        </p:nvSpPr>
        <p:spPr/>
        <p:txBody>
          <a:bodyPr/>
          <a:lstStyle/>
          <a:p>
            <a:endParaRPr lang="en-US"/>
          </a:p>
        </p:txBody>
      </p:sp>
      <p:sp>
        <p:nvSpPr>
          <p:cNvPr id="4" name="Footer Placeholder 3"/>
          <p:cNvSpPr>
            <a:spLocks noGrp="1"/>
          </p:cNvSpPr>
          <p:nvPr>
            <p:ph type="ftr" sz="quarter" idx="17"/>
          </p:nvPr>
        </p:nvSpPr>
        <p:spPr/>
        <p:txBody>
          <a:bodyPr/>
          <a:lstStyle/>
          <a:p>
            <a:r>
              <a:rPr lang="en-US" smtClean="0"/>
              <a:t>© 2015 IFS</a:t>
            </a:r>
            <a:endParaRPr lang="en-US" dirty="0"/>
          </a:p>
        </p:txBody>
      </p:sp>
      <p:sp>
        <p:nvSpPr>
          <p:cNvPr id="5" name="Slide Number Placeholder 4"/>
          <p:cNvSpPr>
            <a:spLocks noGrp="1"/>
          </p:cNvSpPr>
          <p:nvPr>
            <p:ph type="sldNum" sz="quarter" idx="18"/>
          </p:nvPr>
        </p:nvSpPr>
        <p:spPr/>
        <p:txBody>
          <a:bodyPr/>
          <a:lstStyle/>
          <a:p>
            <a:fld id="{2BBAD9CF-A348-4314-88B7-5C65D1F6E189}" type="slidenum">
              <a:rPr lang="en-US" smtClean="0"/>
              <a:pPr/>
              <a:t>6</a:t>
            </a:fld>
            <a:endParaRPr lang="en-US" dirty="0"/>
          </a:p>
        </p:txBody>
      </p:sp>
      <p:sp>
        <p:nvSpPr>
          <p:cNvPr id="6" name="Title 5"/>
          <p:cNvSpPr>
            <a:spLocks noGrp="1"/>
          </p:cNvSpPr>
          <p:nvPr>
            <p:ph type="title"/>
          </p:nvPr>
        </p:nvSpPr>
        <p:spPr/>
        <p:txBody>
          <a:bodyPr/>
          <a:lstStyle/>
          <a:p>
            <a:r>
              <a:rPr lang="en-US" dirty="0" smtClean="0"/>
              <a:t>BI DEMO DATA TOOL</a:t>
            </a:r>
            <a:endParaRPr lang="en-US" dirty="0"/>
          </a:p>
        </p:txBody>
      </p:sp>
      <p:sp>
        <p:nvSpPr>
          <p:cNvPr id="7" name="Text Placeholder 6"/>
          <p:cNvSpPr>
            <a:spLocks noGrp="1"/>
          </p:cNvSpPr>
          <p:nvPr>
            <p:ph type="body" sz="quarter" idx="13"/>
          </p:nvPr>
        </p:nvSpPr>
        <p:spPr/>
        <p:txBody>
          <a:bodyPr/>
          <a:lstStyle/>
          <a:p>
            <a:r>
              <a:rPr lang="en-US" dirty="0" smtClean="0"/>
              <a:t>TECHNICAL SOLUTION – </a:t>
            </a:r>
            <a:r>
              <a:rPr lang="en-US" smtClean="0"/>
              <a:t>SSIS PACKAGES/VBA</a:t>
            </a:r>
            <a:endParaRPr lang="en-US" dirty="0"/>
          </a:p>
        </p:txBody>
      </p:sp>
      <p:grpSp>
        <p:nvGrpSpPr>
          <p:cNvPr id="11" name="Group 10"/>
          <p:cNvGrpSpPr/>
          <p:nvPr/>
        </p:nvGrpSpPr>
        <p:grpSpPr>
          <a:xfrm>
            <a:off x="6300192" y="1174624"/>
            <a:ext cx="2782709" cy="3068860"/>
            <a:chOff x="6300192" y="1174624"/>
            <a:chExt cx="2782709" cy="3068860"/>
          </a:xfrm>
        </p:grpSpPr>
        <p:pic>
          <p:nvPicPr>
            <p:cNvPr id="10" name="Picture 9"/>
            <p:cNvPicPr>
              <a:picLocks noChangeAspect="1"/>
            </p:cNvPicPr>
            <p:nvPr/>
          </p:nvPicPr>
          <p:blipFill>
            <a:blip r:embed="rId2"/>
            <a:stretch>
              <a:fillRect/>
            </a:stretch>
          </p:blipFill>
          <p:spPr>
            <a:xfrm>
              <a:off x="6300192" y="1174624"/>
              <a:ext cx="2782709" cy="3068860"/>
            </a:xfrm>
            <a:prstGeom prst="rect">
              <a:avLst/>
            </a:prstGeom>
          </p:spPr>
        </p:pic>
        <p:sp>
          <p:nvSpPr>
            <p:cNvPr id="9" name="Oval 8"/>
            <p:cNvSpPr/>
            <p:nvPr/>
          </p:nvSpPr>
          <p:spPr>
            <a:xfrm>
              <a:off x="7488062" y="1491630"/>
              <a:ext cx="753140" cy="504056"/>
            </a:xfrm>
            <a:prstGeom prst="ellipse">
              <a:avLst/>
            </a:prstGeom>
            <a:noFill/>
            <a:ln w="25400">
              <a:solidFill>
                <a:schemeClr val="accent6"/>
              </a:solidFill>
              <a:headEnd type="none" w="med" len="med"/>
              <a:tailEnd type="arrow"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458" tIns="37024" rIns="87458" bIns="37024" rtlCol="0" anchor="ctr"/>
            <a:lstStyle/>
            <a:p>
              <a:endParaRPr lang="en-US" sz="1300">
                <a:solidFill>
                  <a:schemeClr val="bg1"/>
                </a:solidFill>
              </a:endParaRPr>
            </a:p>
          </p:txBody>
        </p:sp>
      </p:grpSp>
    </p:spTree>
    <p:extLst>
      <p:ext uri="{BB962C8B-B14F-4D97-AF65-F5344CB8AC3E}">
        <p14:creationId xmlns:p14="http://schemas.microsoft.com/office/powerpoint/2010/main" val="2200878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5"/>
          </p:nvPr>
        </p:nvSpPr>
        <p:spPr>
          <a:xfrm>
            <a:off x="620449" y="1126484"/>
            <a:ext cx="5607735" cy="3281495"/>
          </a:xfrm>
        </p:spPr>
        <p:txBody>
          <a:bodyPr/>
          <a:lstStyle/>
          <a:p>
            <a:r>
              <a:rPr lang="sv-SE" smtClean="0"/>
              <a:t>New SSIS - Step </a:t>
            </a:r>
            <a:r>
              <a:rPr lang="sv-SE" dirty="0" smtClean="0"/>
              <a:t>2</a:t>
            </a:r>
            <a:endParaRPr lang="sv-SE" dirty="0"/>
          </a:p>
          <a:p>
            <a:pPr lvl="1"/>
            <a:r>
              <a:rPr lang="sv-SE" dirty="0"/>
              <a:t>Clears </a:t>
            </a:r>
            <a:r>
              <a:rPr lang="sv-SE" dirty="0" smtClean="0"/>
              <a:t>Demo Stage </a:t>
            </a:r>
            <a:r>
              <a:rPr lang="sv-SE" dirty="0"/>
              <a:t>Table in DW</a:t>
            </a:r>
          </a:p>
          <a:p>
            <a:pPr lvl="1"/>
            <a:r>
              <a:rPr lang="sv-SE" dirty="0" err="1"/>
              <a:t>Loads</a:t>
            </a:r>
            <a:r>
              <a:rPr lang="sv-SE" dirty="0"/>
              <a:t> data from </a:t>
            </a:r>
            <a:r>
              <a:rPr lang="sv-SE" dirty="0" smtClean="0"/>
              <a:t>Temp Stage Table </a:t>
            </a:r>
            <a:r>
              <a:rPr lang="sv-SE" dirty="0" err="1"/>
              <a:t>into</a:t>
            </a:r>
            <a:r>
              <a:rPr lang="sv-SE" dirty="0"/>
              <a:t> </a:t>
            </a:r>
            <a:r>
              <a:rPr lang="sv-SE" dirty="0" smtClean="0"/>
              <a:t>Demo Stage </a:t>
            </a:r>
            <a:r>
              <a:rPr lang="sv-SE" dirty="0"/>
              <a:t>table </a:t>
            </a:r>
            <a:r>
              <a:rPr lang="sv-SE"/>
              <a:t>in </a:t>
            </a:r>
            <a:r>
              <a:rPr lang="sv-SE" smtClean="0"/>
              <a:t>DW</a:t>
            </a:r>
            <a:endParaRPr lang="sv-SE" dirty="0"/>
          </a:p>
          <a:p>
            <a:pPr lvl="1"/>
            <a:r>
              <a:rPr lang="sv-SE" dirty="0" err="1"/>
              <a:t>Creates</a:t>
            </a:r>
            <a:r>
              <a:rPr lang="sv-SE" dirty="0"/>
              <a:t> </a:t>
            </a:r>
            <a:r>
              <a:rPr lang="sv-SE" dirty="0" smtClean="0"/>
              <a:t>DIM-</a:t>
            </a:r>
            <a:r>
              <a:rPr lang="sv-SE" dirty="0" err="1" smtClean="0"/>
              <a:t>keys</a:t>
            </a:r>
            <a:r>
              <a:rPr lang="sv-SE" dirty="0" smtClean="0"/>
              <a:t> </a:t>
            </a:r>
            <a:r>
              <a:rPr lang="sv-SE" dirty="0" err="1" smtClean="0"/>
              <a:t>based</a:t>
            </a:r>
            <a:r>
              <a:rPr lang="sv-SE" dirty="0" smtClean="0"/>
              <a:t> on </a:t>
            </a:r>
            <a:r>
              <a:rPr lang="sv-SE" dirty="0" err="1" smtClean="0"/>
              <a:t>columns</a:t>
            </a:r>
            <a:r>
              <a:rPr lang="sv-SE" dirty="0" smtClean="0"/>
              <a:t> in </a:t>
            </a:r>
            <a:r>
              <a:rPr lang="sv-SE" smtClean="0"/>
              <a:t>Excel spreadsheet</a:t>
            </a:r>
            <a:endParaRPr lang="sv-SE" dirty="0"/>
          </a:p>
          <a:p>
            <a:pPr lvl="1"/>
            <a:r>
              <a:rPr lang="sv-SE" dirty="0"/>
              <a:t>Demo </a:t>
            </a:r>
            <a:r>
              <a:rPr lang="sv-SE" dirty="0" smtClean="0"/>
              <a:t>Stage </a:t>
            </a:r>
            <a:r>
              <a:rPr lang="sv-SE" dirty="0"/>
              <a:t>T</a:t>
            </a:r>
            <a:r>
              <a:rPr lang="sv-SE" dirty="0" smtClean="0"/>
              <a:t>able </a:t>
            </a:r>
            <a:r>
              <a:rPr lang="sv-SE" dirty="0"/>
              <a:t>has same </a:t>
            </a:r>
            <a:r>
              <a:rPr lang="sv-SE" dirty="0" err="1"/>
              <a:t>structure</a:t>
            </a:r>
            <a:r>
              <a:rPr lang="sv-SE" dirty="0"/>
              <a:t> as </a:t>
            </a:r>
            <a:r>
              <a:rPr lang="sv-SE" dirty="0" err="1"/>
              <a:t>ordinary</a:t>
            </a:r>
            <a:r>
              <a:rPr lang="sv-SE" dirty="0"/>
              <a:t> </a:t>
            </a:r>
            <a:r>
              <a:rPr lang="sv-SE" err="1"/>
              <a:t>IFSAppl</a:t>
            </a:r>
            <a:r>
              <a:rPr lang="sv-SE"/>
              <a:t> </a:t>
            </a:r>
            <a:r>
              <a:rPr lang="sv-SE" smtClean="0"/>
              <a:t>Table</a:t>
            </a:r>
            <a:endParaRPr lang="sv-SE" dirty="0"/>
          </a:p>
          <a:p>
            <a:pPr lvl="1"/>
            <a:r>
              <a:rPr lang="sv-SE" dirty="0" err="1" smtClean="0"/>
              <a:t>Run</a:t>
            </a:r>
            <a:r>
              <a:rPr lang="sv-SE" dirty="0" smtClean="0"/>
              <a:t> </a:t>
            </a:r>
            <a:r>
              <a:rPr lang="sv-SE" dirty="0" err="1" smtClean="0"/>
              <a:t>directly</a:t>
            </a:r>
            <a:r>
              <a:rPr lang="sv-SE" dirty="0" smtClean="0"/>
              <a:t> </a:t>
            </a:r>
            <a:r>
              <a:rPr lang="sv-SE" err="1" smtClean="0"/>
              <a:t>after</a:t>
            </a:r>
            <a:r>
              <a:rPr lang="sv-SE" smtClean="0"/>
              <a:t> VBA - Step </a:t>
            </a:r>
            <a:r>
              <a:rPr lang="sv-SE" dirty="0" smtClean="0"/>
              <a:t>2</a:t>
            </a:r>
            <a:endParaRPr lang="en-US" dirty="0"/>
          </a:p>
        </p:txBody>
      </p:sp>
      <p:sp>
        <p:nvSpPr>
          <p:cNvPr id="3" name="Text Placeholder 2"/>
          <p:cNvSpPr>
            <a:spLocks noGrp="1"/>
          </p:cNvSpPr>
          <p:nvPr>
            <p:ph type="body" sz="quarter" idx="14"/>
          </p:nvPr>
        </p:nvSpPr>
        <p:spPr/>
        <p:txBody>
          <a:bodyPr/>
          <a:lstStyle/>
          <a:p>
            <a:endParaRPr lang="en-US"/>
          </a:p>
        </p:txBody>
      </p:sp>
      <p:sp>
        <p:nvSpPr>
          <p:cNvPr id="4" name="Footer Placeholder 3"/>
          <p:cNvSpPr>
            <a:spLocks noGrp="1"/>
          </p:cNvSpPr>
          <p:nvPr>
            <p:ph type="ftr" sz="quarter" idx="17"/>
          </p:nvPr>
        </p:nvSpPr>
        <p:spPr/>
        <p:txBody>
          <a:bodyPr/>
          <a:lstStyle/>
          <a:p>
            <a:r>
              <a:rPr lang="en-US" smtClean="0"/>
              <a:t>© 2015 IFS</a:t>
            </a:r>
            <a:endParaRPr lang="en-US" dirty="0"/>
          </a:p>
        </p:txBody>
      </p:sp>
      <p:sp>
        <p:nvSpPr>
          <p:cNvPr id="5" name="Slide Number Placeholder 4"/>
          <p:cNvSpPr>
            <a:spLocks noGrp="1"/>
          </p:cNvSpPr>
          <p:nvPr>
            <p:ph type="sldNum" sz="quarter" idx="18"/>
          </p:nvPr>
        </p:nvSpPr>
        <p:spPr/>
        <p:txBody>
          <a:bodyPr/>
          <a:lstStyle/>
          <a:p>
            <a:fld id="{2BBAD9CF-A348-4314-88B7-5C65D1F6E189}" type="slidenum">
              <a:rPr lang="en-US" smtClean="0"/>
              <a:pPr/>
              <a:t>7</a:t>
            </a:fld>
            <a:endParaRPr lang="en-US" dirty="0"/>
          </a:p>
        </p:txBody>
      </p:sp>
      <p:sp>
        <p:nvSpPr>
          <p:cNvPr id="6" name="Title 5"/>
          <p:cNvSpPr>
            <a:spLocks noGrp="1"/>
          </p:cNvSpPr>
          <p:nvPr>
            <p:ph type="title"/>
          </p:nvPr>
        </p:nvSpPr>
        <p:spPr/>
        <p:txBody>
          <a:bodyPr/>
          <a:lstStyle/>
          <a:p>
            <a:r>
              <a:rPr lang="en-US" dirty="0" smtClean="0"/>
              <a:t>BI DEMO DATA TOOL</a:t>
            </a:r>
            <a:endParaRPr lang="en-US" dirty="0"/>
          </a:p>
        </p:txBody>
      </p:sp>
      <p:sp>
        <p:nvSpPr>
          <p:cNvPr id="7" name="Text Placeholder 6"/>
          <p:cNvSpPr>
            <a:spLocks noGrp="1"/>
          </p:cNvSpPr>
          <p:nvPr>
            <p:ph type="body" sz="quarter" idx="13"/>
          </p:nvPr>
        </p:nvSpPr>
        <p:spPr/>
        <p:txBody>
          <a:bodyPr/>
          <a:lstStyle/>
          <a:p>
            <a:r>
              <a:rPr lang="en-US" dirty="0" smtClean="0"/>
              <a:t>TECHNICAL SOLUTION – </a:t>
            </a:r>
            <a:r>
              <a:rPr lang="en-US" smtClean="0"/>
              <a:t>SSIS PACKAGES/VBA</a:t>
            </a:r>
            <a:endParaRPr lang="en-US" dirty="0"/>
          </a:p>
        </p:txBody>
      </p:sp>
      <p:grpSp>
        <p:nvGrpSpPr>
          <p:cNvPr id="11" name="Group 10"/>
          <p:cNvGrpSpPr/>
          <p:nvPr/>
        </p:nvGrpSpPr>
        <p:grpSpPr>
          <a:xfrm>
            <a:off x="6323228" y="1126484"/>
            <a:ext cx="2794122" cy="3081446"/>
            <a:chOff x="6323228" y="1126484"/>
            <a:chExt cx="2794122" cy="3081446"/>
          </a:xfrm>
        </p:grpSpPr>
        <p:pic>
          <p:nvPicPr>
            <p:cNvPr id="10" name="Picture 9"/>
            <p:cNvPicPr>
              <a:picLocks noChangeAspect="1"/>
            </p:cNvPicPr>
            <p:nvPr/>
          </p:nvPicPr>
          <p:blipFill>
            <a:blip r:embed="rId2"/>
            <a:stretch>
              <a:fillRect/>
            </a:stretch>
          </p:blipFill>
          <p:spPr>
            <a:xfrm>
              <a:off x="6323228" y="1126484"/>
              <a:ext cx="2794122" cy="3081446"/>
            </a:xfrm>
            <a:prstGeom prst="rect">
              <a:avLst/>
            </a:prstGeom>
          </p:spPr>
        </p:pic>
        <p:sp>
          <p:nvSpPr>
            <p:cNvPr id="9" name="Oval 8"/>
            <p:cNvSpPr/>
            <p:nvPr/>
          </p:nvSpPr>
          <p:spPr>
            <a:xfrm>
              <a:off x="6952916" y="2305219"/>
              <a:ext cx="753139" cy="433599"/>
            </a:xfrm>
            <a:prstGeom prst="ellipse">
              <a:avLst/>
            </a:prstGeom>
            <a:noFill/>
            <a:ln w="25400">
              <a:solidFill>
                <a:schemeClr val="accent6"/>
              </a:solidFill>
              <a:headEnd type="none" w="med" len="med"/>
              <a:tailEnd type="arrow"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458" tIns="37024" rIns="87458" bIns="37024" rtlCol="0" anchor="ctr"/>
            <a:lstStyle/>
            <a:p>
              <a:endParaRPr lang="en-US" sz="1300">
                <a:solidFill>
                  <a:schemeClr val="bg1"/>
                </a:solidFill>
              </a:endParaRPr>
            </a:p>
          </p:txBody>
        </p:sp>
      </p:grpSp>
    </p:spTree>
    <p:extLst>
      <p:ext uri="{BB962C8B-B14F-4D97-AF65-F5344CB8AC3E}">
        <p14:creationId xmlns:p14="http://schemas.microsoft.com/office/powerpoint/2010/main" val="3936339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5"/>
          </p:nvPr>
        </p:nvSpPr>
        <p:spPr>
          <a:xfrm>
            <a:off x="620449" y="1126484"/>
            <a:ext cx="5739963" cy="3281495"/>
          </a:xfrm>
        </p:spPr>
        <p:txBody>
          <a:bodyPr/>
          <a:lstStyle/>
          <a:p>
            <a:r>
              <a:rPr lang="sv-SE" smtClean="0"/>
              <a:t>New SSIS - Step </a:t>
            </a:r>
            <a:r>
              <a:rPr lang="sv-SE" dirty="0" smtClean="0"/>
              <a:t>3</a:t>
            </a:r>
            <a:endParaRPr lang="sv-SE" dirty="0"/>
          </a:p>
          <a:p>
            <a:pPr lvl="1"/>
            <a:r>
              <a:rPr lang="sv-SE" dirty="0"/>
              <a:t>Clears </a:t>
            </a:r>
            <a:r>
              <a:rPr lang="sv-SE" dirty="0" smtClean="0"/>
              <a:t>Demo Dw Table</a:t>
            </a:r>
            <a:endParaRPr lang="sv-SE" dirty="0"/>
          </a:p>
          <a:p>
            <a:pPr lvl="1"/>
            <a:r>
              <a:rPr lang="sv-SE" dirty="0" err="1"/>
              <a:t>Loads</a:t>
            </a:r>
            <a:r>
              <a:rPr lang="sv-SE" dirty="0"/>
              <a:t> data from </a:t>
            </a:r>
            <a:r>
              <a:rPr lang="sv-SE" dirty="0" smtClean="0"/>
              <a:t>Demo Stage </a:t>
            </a:r>
            <a:r>
              <a:rPr lang="sv-SE" dirty="0"/>
              <a:t>T</a:t>
            </a:r>
            <a:r>
              <a:rPr lang="sv-SE" dirty="0" smtClean="0"/>
              <a:t>able </a:t>
            </a:r>
            <a:r>
              <a:rPr lang="sv-SE" dirty="0"/>
              <a:t>table </a:t>
            </a:r>
            <a:r>
              <a:rPr lang="sv-SE" dirty="0" err="1"/>
              <a:t>into</a:t>
            </a:r>
            <a:r>
              <a:rPr lang="sv-SE" dirty="0"/>
              <a:t> </a:t>
            </a:r>
            <a:r>
              <a:rPr lang="sv-SE" dirty="0" smtClean="0"/>
              <a:t>Demo Dw </a:t>
            </a:r>
            <a:r>
              <a:rPr lang="sv-SE" dirty="0"/>
              <a:t>table</a:t>
            </a:r>
          </a:p>
          <a:p>
            <a:pPr lvl="1"/>
            <a:r>
              <a:rPr lang="sv-SE" dirty="0" err="1"/>
              <a:t>Additional</a:t>
            </a:r>
            <a:r>
              <a:rPr lang="sv-SE" dirty="0"/>
              <a:t> </a:t>
            </a:r>
            <a:r>
              <a:rPr lang="sv-SE" dirty="0" err="1"/>
              <a:t>columns</a:t>
            </a:r>
            <a:r>
              <a:rPr lang="sv-SE" dirty="0"/>
              <a:t> </a:t>
            </a:r>
            <a:r>
              <a:rPr lang="sv-SE" dirty="0" err="1"/>
              <a:t>added</a:t>
            </a:r>
            <a:r>
              <a:rPr lang="sv-SE" dirty="0"/>
              <a:t> </a:t>
            </a:r>
            <a:r>
              <a:rPr lang="sv-SE" dirty="0" err="1"/>
              <a:t>if</a:t>
            </a:r>
            <a:r>
              <a:rPr lang="sv-SE" dirty="0"/>
              <a:t> </a:t>
            </a:r>
            <a:r>
              <a:rPr lang="sv-SE" dirty="0" err="1"/>
              <a:t>necessary</a:t>
            </a:r>
            <a:endParaRPr lang="sv-SE" dirty="0"/>
          </a:p>
          <a:p>
            <a:pPr lvl="1"/>
            <a:r>
              <a:rPr lang="sv-SE" smtClean="0"/>
              <a:t>Dimension key lookup</a:t>
            </a:r>
            <a:endParaRPr lang="sv-SE" dirty="0"/>
          </a:p>
          <a:p>
            <a:pPr lvl="1"/>
            <a:r>
              <a:rPr lang="sv-SE" b="1" dirty="0"/>
              <a:t>OBJID</a:t>
            </a:r>
            <a:r>
              <a:rPr lang="sv-SE" dirty="0"/>
              <a:t> is set </a:t>
            </a:r>
            <a:r>
              <a:rPr lang="sv-SE" dirty="0" err="1"/>
              <a:t>with</a:t>
            </a:r>
            <a:r>
              <a:rPr lang="sv-SE" dirty="0"/>
              <a:t> initial </a:t>
            </a:r>
            <a:r>
              <a:rPr lang="sv-SE" b="1" dirty="0"/>
              <a:t>DEMO^</a:t>
            </a:r>
            <a:r>
              <a:rPr lang="sv-SE" dirty="0"/>
              <a:t>-</a:t>
            </a:r>
            <a:r>
              <a:rPr lang="sv-SE" smtClean="0"/>
              <a:t>prefix to separate </a:t>
            </a:r>
            <a:r>
              <a:rPr lang="sv-SE" dirty="0" smtClean="0"/>
              <a:t>demo data </a:t>
            </a:r>
            <a:r>
              <a:rPr lang="sv-SE" dirty="0" err="1" smtClean="0"/>
              <a:t>rows</a:t>
            </a:r>
            <a:r>
              <a:rPr lang="sv-SE" dirty="0" smtClean="0"/>
              <a:t> from </a:t>
            </a:r>
            <a:r>
              <a:rPr lang="sv-SE" err="1" smtClean="0"/>
              <a:t>ordinary</a:t>
            </a:r>
            <a:r>
              <a:rPr lang="sv-SE" smtClean="0"/>
              <a:t> rows</a:t>
            </a:r>
            <a:endParaRPr lang="sv-SE" dirty="0" smtClean="0"/>
          </a:p>
          <a:p>
            <a:pPr lvl="1"/>
            <a:r>
              <a:rPr lang="sv-SE" dirty="0" err="1" smtClean="0"/>
              <a:t>Run</a:t>
            </a:r>
            <a:r>
              <a:rPr lang="sv-SE" dirty="0" smtClean="0"/>
              <a:t> </a:t>
            </a:r>
            <a:r>
              <a:rPr lang="sv-SE" dirty="0" err="1" smtClean="0"/>
              <a:t>directly</a:t>
            </a:r>
            <a:r>
              <a:rPr lang="sv-SE" dirty="0" smtClean="0"/>
              <a:t> </a:t>
            </a:r>
            <a:r>
              <a:rPr lang="sv-SE" dirty="0" err="1" smtClean="0"/>
              <a:t>after</a:t>
            </a:r>
            <a:r>
              <a:rPr lang="sv-SE" dirty="0" smtClean="0"/>
              <a:t> New </a:t>
            </a:r>
            <a:r>
              <a:rPr lang="sv-SE" smtClean="0"/>
              <a:t>SSIS - Step </a:t>
            </a:r>
            <a:r>
              <a:rPr lang="sv-SE" dirty="0" smtClean="0"/>
              <a:t>2</a:t>
            </a:r>
            <a:endParaRPr lang="en-US" dirty="0"/>
          </a:p>
        </p:txBody>
      </p:sp>
      <p:sp>
        <p:nvSpPr>
          <p:cNvPr id="3" name="Text Placeholder 2"/>
          <p:cNvSpPr>
            <a:spLocks noGrp="1"/>
          </p:cNvSpPr>
          <p:nvPr>
            <p:ph type="body" sz="quarter" idx="14"/>
          </p:nvPr>
        </p:nvSpPr>
        <p:spPr/>
        <p:txBody>
          <a:bodyPr/>
          <a:lstStyle/>
          <a:p>
            <a:endParaRPr lang="en-US"/>
          </a:p>
        </p:txBody>
      </p:sp>
      <p:sp>
        <p:nvSpPr>
          <p:cNvPr id="4" name="Footer Placeholder 3"/>
          <p:cNvSpPr>
            <a:spLocks noGrp="1"/>
          </p:cNvSpPr>
          <p:nvPr>
            <p:ph type="ftr" sz="quarter" idx="17"/>
          </p:nvPr>
        </p:nvSpPr>
        <p:spPr/>
        <p:txBody>
          <a:bodyPr/>
          <a:lstStyle/>
          <a:p>
            <a:r>
              <a:rPr lang="en-US" smtClean="0"/>
              <a:t>© 2015 IFS</a:t>
            </a:r>
            <a:endParaRPr lang="en-US" dirty="0"/>
          </a:p>
        </p:txBody>
      </p:sp>
      <p:sp>
        <p:nvSpPr>
          <p:cNvPr id="5" name="Slide Number Placeholder 4"/>
          <p:cNvSpPr>
            <a:spLocks noGrp="1"/>
          </p:cNvSpPr>
          <p:nvPr>
            <p:ph type="sldNum" sz="quarter" idx="18"/>
          </p:nvPr>
        </p:nvSpPr>
        <p:spPr/>
        <p:txBody>
          <a:bodyPr/>
          <a:lstStyle/>
          <a:p>
            <a:fld id="{2BBAD9CF-A348-4314-88B7-5C65D1F6E189}" type="slidenum">
              <a:rPr lang="en-US" smtClean="0"/>
              <a:pPr/>
              <a:t>8</a:t>
            </a:fld>
            <a:endParaRPr lang="en-US" dirty="0"/>
          </a:p>
        </p:txBody>
      </p:sp>
      <p:sp>
        <p:nvSpPr>
          <p:cNvPr id="6" name="Title 5"/>
          <p:cNvSpPr>
            <a:spLocks noGrp="1"/>
          </p:cNvSpPr>
          <p:nvPr>
            <p:ph type="title"/>
          </p:nvPr>
        </p:nvSpPr>
        <p:spPr/>
        <p:txBody>
          <a:bodyPr/>
          <a:lstStyle/>
          <a:p>
            <a:r>
              <a:rPr lang="en-US" dirty="0" smtClean="0"/>
              <a:t>BI DEMO DATA TOOL</a:t>
            </a:r>
            <a:endParaRPr lang="en-US" dirty="0"/>
          </a:p>
        </p:txBody>
      </p:sp>
      <p:sp>
        <p:nvSpPr>
          <p:cNvPr id="7" name="Text Placeholder 6"/>
          <p:cNvSpPr>
            <a:spLocks noGrp="1"/>
          </p:cNvSpPr>
          <p:nvPr>
            <p:ph type="body" sz="quarter" idx="13"/>
          </p:nvPr>
        </p:nvSpPr>
        <p:spPr/>
        <p:txBody>
          <a:bodyPr/>
          <a:lstStyle/>
          <a:p>
            <a:r>
              <a:rPr lang="en-US" dirty="0" smtClean="0"/>
              <a:t>TECHNICAL SOLUTION – </a:t>
            </a:r>
            <a:r>
              <a:rPr lang="en-US" smtClean="0"/>
              <a:t>SSIS PACKAGES/VBA</a:t>
            </a:r>
            <a:endParaRPr lang="en-US" dirty="0"/>
          </a:p>
        </p:txBody>
      </p:sp>
      <p:grpSp>
        <p:nvGrpSpPr>
          <p:cNvPr id="11" name="Group 10"/>
          <p:cNvGrpSpPr/>
          <p:nvPr/>
        </p:nvGrpSpPr>
        <p:grpSpPr>
          <a:xfrm>
            <a:off x="6300192" y="1126484"/>
            <a:ext cx="2773331" cy="3058517"/>
            <a:chOff x="6300192" y="1126484"/>
            <a:chExt cx="2773331" cy="3058517"/>
          </a:xfrm>
        </p:grpSpPr>
        <p:pic>
          <p:nvPicPr>
            <p:cNvPr id="10" name="Picture 9"/>
            <p:cNvPicPr>
              <a:picLocks noChangeAspect="1"/>
            </p:cNvPicPr>
            <p:nvPr/>
          </p:nvPicPr>
          <p:blipFill>
            <a:blip r:embed="rId2"/>
            <a:stretch>
              <a:fillRect/>
            </a:stretch>
          </p:blipFill>
          <p:spPr>
            <a:xfrm>
              <a:off x="6300192" y="1126484"/>
              <a:ext cx="2773331" cy="3058517"/>
            </a:xfrm>
            <a:prstGeom prst="rect">
              <a:avLst/>
            </a:prstGeom>
          </p:spPr>
        </p:pic>
        <p:sp>
          <p:nvSpPr>
            <p:cNvPr id="9" name="Oval 8"/>
            <p:cNvSpPr/>
            <p:nvPr/>
          </p:nvSpPr>
          <p:spPr>
            <a:xfrm>
              <a:off x="7467689" y="2859782"/>
              <a:ext cx="504056" cy="505607"/>
            </a:xfrm>
            <a:prstGeom prst="ellipse">
              <a:avLst/>
            </a:prstGeom>
            <a:noFill/>
            <a:ln w="25400">
              <a:solidFill>
                <a:schemeClr val="accent6"/>
              </a:solidFill>
              <a:headEnd type="none" w="med" len="med"/>
              <a:tailEnd type="arrow"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458" tIns="37024" rIns="87458" bIns="37024" rtlCol="0" anchor="ctr"/>
            <a:lstStyle/>
            <a:p>
              <a:endParaRPr lang="en-US" sz="1300">
                <a:solidFill>
                  <a:schemeClr val="bg1"/>
                </a:solidFill>
              </a:endParaRPr>
            </a:p>
          </p:txBody>
        </p:sp>
      </p:grpSp>
    </p:spTree>
    <p:extLst>
      <p:ext uri="{BB962C8B-B14F-4D97-AF65-F5344CB8AC3E}">
        <p14:creationId xmlns:p14="http://schemas.microsoft.com/office/powerpoint/2010/main" val="5740237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5"/>
          </p:nvPr>
        </p:nvSpPr>
        <p:spPr>
          <a:xfrm>
            <a:off x="620449" y="1126484"/>
            <a:ext cx="5607735" cy="3281495"/>
          </a:xfrm>
        </p:spPr>
        <p:txBody>
          <a:bodyPr/>
          <a:lstStyle/>
          <a:p>
            <a:r>
              <a:rPr lang="sv-SE" dirty="0" smtClean="0"/>
              <a:t>New </a:t>
            </a:r>
            <a:r>
              <a:rPr lang="sv-SE" smtClean="0"/>
              <a:t>SSIS - Step </a:t>
            </a:r>
            <a:r>
              <a:rPr lang="sv-SE" dirty="0" smtClean="0"/>
              <a:t>4</a:t>
            </a:r>
            <a:endParaRPr lang="sv-SE" dirty="0"/>
          </a:p>
          <a:p>
            <a:pPr lvl="1"/>
            <a:r>
              <a:rPr lang="sv-SE" dirty="0"/>
              <a:t>Copy </a:t>
            </a:r>
            <a:r>
              <a:rPr lang="sv-SE" dirty="0" err="1"/>
              <a:t>of</a:t>
            </a:r>
            <a:r>
              <a:rPr lang="sv-SE" dirty="0"/>
              <a:t> </a:t>
            </a:r>
            <a:r>
              <a:rPr lang="sv-SE" dirty="0" err="1"/>
              <a:t>ordinary</a:t>
            </a:r>
            <a:r>
              <a:rPr lang="sv-SE" dirty="0"/>
              <a:t> 3.2.xxx SSIS </a:t>
            </a:r>
            <a:r>
              <a:rPr lang="sv-SE" dirty="0" err="1"/>
              <a:t>package</a:t>
            </a:r>
            <a:r>
              <a:rPr lang="sv-SE" dirty="0"/>
              <a:t> </a:t>
            </a:r>
          </a:p>
          <a:p>
            <a:pPr lvl="1"/>
            <a:r>
              <a:rPr lang="sv-SE" dirty="0" err="1"/>
              <a:t>Loads</a:t>
            </a:r>
            <a:r>
              <a:rPr lang="sv-SE" dirty="0"/>
              <a:t> data from </a:t>
            </a:r>
            <a:r>
              <a:rPr lang="sv-SE" dirty="0" smtClean="0"/>
              <a:t>Demo Dw </a:t>
            </a:r>
            <a:r>
              <a:rPr lang="sv-SE" dirty="0"/>
              <a:t>Table </a:t>
            </a:r>
            <a:r>
              <a:rPr lang="sv-SE" dirty="0" err="1"/>
              <a:t>into</a:t>
            </a:r>
            <a:r>
              <a:rPr lang="sv-SE" dirty="0"/>
              <a:t> </a:t>
            </a:r>
            <a:r>
              <a:rPr lang="sv-SE" dirty="0" err="1"/>
              <a:t>ordinary</a:t>
            </a:r>
            <a:r>
              <a:rPr lang="sv-SE" dirty="0"/>
              <a:t> </a:t>
            </a:r>
            <a:r>
              <a:rPr lang="sv-SE" dirty="0" smtClean="0"/>
              <a:t>Dm Table </a:t>
            </a:r>
            <a:r>
              <a:rPr lang="sv-SE" dirty="0"/>
              <a:t>in DW.</a:t>
            </a:r>
          </a:p>
          <a:p>
            <a:pPr lvl="1"/>
            <a:r>
              <a:rPr lang="sv-SE" dirty="0" err="1" smtClean="0"/>
              <a:t>Run</a:t>
            </a:r>
            <a:r>
              <a:rPr lang="sv-SE" dirty="0" smtClean="0"/>
              <a:t> </a:t>
            </a:r>
            <a:r>
              <a:rPr lang="sv-SE" dirty="0" err="1" smtClean="0"/>
              <a:t>directly</a:t>
            </a:r>
            <a:r>
              <a:rPr lang="sv-SE" dirty="0" smtClean="0"/>
              <a:t> </a:t>
            </a:r>
            <a:r>
              <a:rPr lang="sv-SE" dirty="0" err="1" smtClean="0"/>
              <a:t>after</a:t>
            </a:r>
            <a:r>
              <a:rPr lang="sv-SE" dirty="0" smtClean="0"/>
              <a:t> </a:t>
            </a:r>
            <a:r>
              <a:rPr lang="sv-SE" smtClean="0"/>
              <a:t>New SSIS - </a:t>
            </a:r>
            <a:r>
              <a:rPr lang="sv-SE" dirty="0" smtClean="0"/>
              <a:t>Step 3</a:t>
            </a:r>
            <a:endParaRPr lang="en-US" dirty="0"/>
          </a:p>
        </p:txBody>
      </p:sp>
      <p:sp>
        <p:nvSpPr>
          <p:cNvPr id="3" name="Text Placeholder 2"/>
          <p:cNvSpPr>
            <a:spLocks noGrp="1"/>
          </p:cNvSpPr>
          <p:nvPr>
            <p:ph type="body" sz="quarter" idx="14"/>
          </p:nvPr>
        </p:nvSpPr>
        <p:spPr/>
        <p:txBody>
          <a:bodyPr/>
          <a:lstStyle/>
          <a:p>
            <a:endParaRPr lang="en-US"/>
          </a:p>
        </p:txBody>
      </p:sp>
      <p:sp>
        <p:nvSpPr>
          <p:cNvPr id="4" name="Footer Placeholder 3"/>
          <p:cNvSpPr>
            <a:spLocks noGrp="1"/>
          </p:cNvSpPr>
          <p:nvPr>
            <p:ph type="ftr" sz="quarter" idx="17"/>
          </p:nvPr>
        </p:nvSpPr>
        <p:spPr/>
        <p:txBody>
          <a:bodyPr/>
          <a:lstStyle/>
          <a:p>
            <a:r>
              <a:rPr lang="en-US" smtClean="0"/>
              <a:t>© 2015 IFS</a:t>
            </a:r>
            <a:endParaRPr lang="en-US" dirty="0"/>
          </a:p>
        </p:txBody>
      </p:sp>
      <p:sp>
        <p:nvSpPr>
          <p:cNvPr id="5" name="Slide Number Placeholder 4"/>
          <p:cNvSpPr>
            <a:spLocks noGrp="1"/>
          </p:cNvSpPr>
          <p:nvPr>
            <p:ph type="sldNum" sz="quarter" idx="18"/>
          </p:nvPr>
        </p:nvSpPr>
        <p:spPr/>
        <p:txBody>
          <a:bodyPr/>
          <a:lstStyle/>
          <a:p>
            <a:fld id="{2BBAD9CF-A348-4314-88B7-5C65D1F6E189}" type="slidenum">
              <a:rPr lang="en-US" smtClean="0"/>
              <a:pPr/>
              <a:t>9</a:t>
            </a:fld>
            <a:endParaRPr lang="en-US" dirty="0"/>
          </a:p>
        </p:txBody>
      </p:sp>
      <p:sp>
        <p:nvSpPr>
          <p:cNvPr id="6" name="Title 5"/>
          <p:cNvSpPr>
            <a:spLocks noGrp="1"/>
          </p:cNvSpPr>
          <p:nvPr>
            <p:ph type="title"/>
          </p:nvPr>
        </p:nvSpPr>
        <p:spPr/>
        <p:txBody>
          <a:bodyPr/>
          <a:lstStyle/>
          <a:p>
            <a:r>
              <a:rPr lang="en-US" dirty="0" smtClean="0"/>
              <a:t>BI DEMO DATA TOOL</a:t>
            </a:r>
            <a:endParaRPr lang="en-US" dirty="0"/>
          </a:p>
        </p:txBody>
      </p:sp>
      <p:sp>
        <p:nvSpPr>
          <p:cNvPr id="7" name="Text Placeholder 6"/>
          <p:cNvSpPr>
            <a:spLocks noGrp="1"/>
          </p:cNvSpPr>
          <p:nvPr>
            <p:ph type="body" sz="quarter" idx="13"/>
          </p:nvPr>
        </p:nvSpPr>
        <p:spPr/>
        <p:txBody>
          <a:bodyPr/>
          <a:lstStyle/>
          <a:p>
            <a:r>
              <a:rPr lang="en-US" dirty="0" smtClean="0"/>
              <a:t>TECHNICAL SOLUTION – </a:t>
            </a:r>
            <a:r>
              <a:rPr lang="en-US" smtClean="0"/>
              <a:t>SSIS PACKAGES/VBA</a:t>
            </a:r>
            <a:endParaRPr lang="en-US" dirty="0"/>
          </a:p>
        </p:txBody>
      </p:sp>
      <p:grpSp>
        <p:nvGrpSpPr>
          <p:cNvPr id="9" name="Group 8"/>
          <p:cNvGrpSpPr/>
          <p:nvPr/>
        </p:nvGrpSpPr>
        <p:grpSpPr>
          <a:xfrm>
            <a:off x="6300192" y="1091234"/>
            <a:ext cx="2807631" cy="3096344"/>
            <a:chOff x="6300192" y="1091234"/>
            <a:chExt cx="2807631" cy="3096344"/>
          </a:xfrm>
        </p:grpSpPr>
        <p:pic>
          <p:nvPicPr>
            <p:cNvPr id="11" name="Picture 10"/>
            <p:cNvPicPr>
              <a:picLocks noChangeAspect="1"/>
            </p:cNvPicPr>
            <p:nvPr/>
          </p:nvPicPr>
          <p:blipFill>
            <a:blip r:embed="rId2"/>
            <a:stretch>
              <a:fillRect/>
            </a:stretch>
          </p:blipFill>
          <p:spPr>
            <a:xfrm>
              <a:off x="6300192" y="1091234"/>
              <a:ext cx="2807631" cy="3096344"/>
            </a:xfrm>
            <a:prstGeom prst="rect">
              <a:avLst/>
            </a:prstGeom>
          </p:spPr>
        </p:pic>
        <p:sp>
          <p:nvSpPr>
            <p:cNvPr id="10" name="Oval 9"/>
            <p:cNvSpPr/>
            <p:nvPr/>
          </p:nvSpPr>
          <p:spPr>
            <a:xfrm>
              <a:off x="8244408" y="3012181"/>
              <a:ext cx="504056" cy="505607"/>
            </a:xfrm>
            <a:prstGeom prst="ellipse">
              <a:avLst/>
            </a:prstGeom>
            <a:noFill/>
            <a:ln w="25400">
              <a:solidFill>
                <a:schemeClr val="accent6"/>
              </a:solidFill>
              <a:headEnd type="none" w="med" len="med"/>
              <a:tailEnd type="arrow"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7458" tIns="37024" rIns="87458" bIns="37024" rtlCol="0" anchor="ctr"/>
            <a:lstStyle/>
            <a:p>
              <a:endParaRPr lang="en-US" sz="1300">
                <a:solidFill>
                  <a:schemeClr val="bg1"/>
                </a:solidFill>
              </a:endParaRPr>
            </a:p>
          </p:txBody>
        </p:sp>
      </p:grpSp>
    </p:spTree>
    <p:extLst>
      <p:ext uri="{BB962C8B-B14F-4D97-AF65-F5344CB8AC3E}">
        <p14:creationId xmlns:p14="http://schemas.microsoft.com/office/powerpoint/2010/main" val="4151786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169">
  <a:themeElements>
    <a:clrScheme name="IFS">
      <a:dk1>
        <a:srgbClr val="262626"/>
      </a:dk1>
      <a:lt1>
        <a:srgbClr val="FFFFFF"/>
      </a:lt1>
      <a:dk2>
        <a:srgbClr val="873E8D"/>
      </a:dk2>
      <a:lt2>
        <a:srgbClr val="D8D8D8"/>
      </a:lt2>
      <a:accent1>
        <a:srgbClr val="C20069"/>
      </a:accent1>
      <a:accent2>
        <a:srgbClr val="E53527"/>
      </a:accent2>
      <a:accent3>
        <a:srgbClr val="F7AC00"/>
      </a:accent3>
      <a:accent4>
        <a:srgbClr val="96C03A"/>
      </a:accent4>
      <a:accent5>
        <a:srgbClr val="0087C1"/>
      </a:accent5>
      <a:accent6>
        <a:srgbClr val="006996"/>
      </a:accent6>
      <a:hlink>
        <a:srgbClr val="929292"/>
      </a:hlink>
      <a:folHlink>
        <a:srgbClr val="0087C1"/>
      </a:folHlink>
    </a:clrScheme>
    <a:fontScheme name="IFS Presentation">
      <a:majorFont>
        <a:latin typeface="Franklin Gothic Demi C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IFS Palette">
      <a:dk1>
        <a:srgbClr val="000000"/>
      </a:dk1>
      <a:lt1>
        <a:srgbClr val="FFFFFF"/>
      </a:lt1>
      <a:dk2>
        <a:srgbClr val="873E8D"/>
      </a:dk2>
      <a:lt2>
        <a:srgbClr val="919191"/>
      </a:lt2>
      <a:accent1>
        <a:srgbClr val="C20069"/>
      </a:accent1>
      <a:accent2>
        <a:srgbClr val="E53527"/>
      </a:accent2>
      <a:accent3>
        <a:srgbClr val="F7AC00"/>
      </a:accent3>
      <a:accent4>
        <a:srgbClr val="96C03A"/>
      </a:accent4>
      <a:accent5>
        <a:srgbClr val="0087C1"/>
      </a:accent5>
      <a:accent6>
        <a:srgbClr val="006996"/>
      </a:accent6>
      <a:hlink>
        <a:srgbClr val="5E5E5E"/>
      </a:hlink>
      <a:folHlink>
        <a:srgbClr val="C6C6C6"/>
      </a:folHlink>
    </a:clrScheme>
    <a:fontScheme name="IFS Presentation">
      <a:majorFont>
        <a:latin typeface="Franklin Gothic Demi C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IFS Palette">
      <a:dk1>
        <a:srgbClr val="000000"/>
      </a:dk1>
      <a:lt1>
        <a:srgbClr val="FFFFFF"/>
      </a:lt1>
      <a:dk2>
        <a:srgbClr val="873E8D"/>
      </a:dk2>
      <a:lt2>
        <a:srgbClr val="919191"/>
      </a:lt2>
      <a:accent1>
        <a:srgbClr val="C20069"/>
      </a:accent1>
      <a:accent2>
        <a:srgbClr val="E53527"/>
      </a:accent2>
      <a:accent3>
        <a:srgbClr val="F7AC00"/>
      </a:accent3>
      <a:accent4>
        <a:srgbClr val="96C03A"/>
      </a:accent4>
      <a:accent5>
        <a:srgbClr val="0087C1"/>
      </a:accent5>
      <a:accent6>
        <a:srgbClr val="006996"/>
      </a:accent6>
      <a:hlink>
        <a:srgbClr val="5E5E5E"/>
      </a:hlink>
      <a:folHlink>
        <a:srgbClr val="C6C6C6"/>
      </a:folHlink>
    </a:clrScheme>
    <a:fontScheme name="IFS Presentation">
      <a:majorFont>
        <a:latin typeface="Franklin Gothic Demi Cond"/>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Blank169</Template>
  <TotalTime>0</TotalTime>
  <Words>389</Words>
  <Application>Microsoft Office PowerPoint</Application>
  <PresentationFormat>On-screen Show (16:9)</PresentationFormat>
  <Paragraphs>88</Paragraphs>
  <Slides>10</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Franklin Gothic Book</vt:lpstr>
      <vt:lpstr>Franklin Gothic Demi Cond</vt:lpstr>
      <vt:lpstr>Blank169</vt:lpstr>
      <vt:lpstr>PowerPoint Presentation</vt:lpstr>
      <vt:lpstr>News in IFS BI Applications 9</vt:lpstr>
      <vt:lpstr>BI DEMO DATA TOOL</vt:lpstr>
      <vt:lpstr>BI DEMO DATA TOOL</vt:lpstr>
      <vt:lpstr>BI DEMO DATA TOOL</vt:lpstr>
      <vt:lpstr>BI DEMO DATA TOOL</vt:lpstr>
      <vt:lpstr>BI DEMO DATA TOOL</vt:lpstr>
      <vt:lpstr>BI DEMO DATA TOOL</vt:lpstr>
      <vt:lpstr>BI DEMO DATA TOOL</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IFS</dc:subject>
  <dc:creator/>
  <cp:keywords>ifs; presentation</cp:keywords>
  <cp:lastModifiedBy/>
  <cp:revision>1</cp:revision>
  <dcterms:created xsi:type="dcterms:W3CDTF">2014-09-17T09:33:54Z</dcterms:created>
  <dcterms:modified xsi:type="dcterms:W3CDTF">2015-02-10T15:26:37Z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